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6.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24"/>
  </p:notesMasterIdLst>
  <p:sldIdLst>
    <p:sldId id="256" r:id="rId2"/>
    <p:sldId id="281" r:id="rId3"/>
    <p:sldId id="282" r:id="rId4"/>
    <p:sldId id="272" r:id="rId5"/>
    <p:sldId id="289" r:id="rId6"/>
    <p:sldId id="287" r:id="rId7"/>
    <p:sldId id="273" r:id="rId8"/>
    <p:sldId id="285" r:id="rId9"/>
    <p:sldId id="290" r:id="rId10"/>
    <p:sldId id="288" r:id="rId11"/>
    <p:sldId id="262" r:id="rId12"/>
    <p:sldId id="266" r:id="rId13"/>
    <p:sldId id="267" r:id="rId14"/>
    <p:sldId id="268" r:id="rId15"/>
    <p:sldId id="270" r:id="rId16"/>
    <p:sldId id="271" r:id="rId17"/>
    <p:sldId id="284" r:id="rId18"/>
    <p:sldId id="274" r:id="rId19"/>
    <p:sldId id="278" r:id="rId20"/>
    <p:sldId id="291" r:id="rId21"/>
    <p:sldId id="280" r:id="rId22"/>
    <p:sldId id="269" r:id="rId23"/>
  </p:sldIdLst>
  <p:sldSz cx="9144000" cy="6858000" type="screen4x3"/>
  <p:notesSz cx="6858000" cy="9144000"/>
  <p:defaultTextStyle>
    <a:defPPr>
      <a:defRPr lang="en-US"/>
    </a:defPPr>
    <a:lvl1pPr algn="l" defTabSz="457200" rtl="0" eaLnBrk="0" fontAlgn="base" hangingPunct="0">
      <a:spcBef>
        <a:spcPct val="0"/>
      </a:spcBef>
      <a:spcAft>
        <a:spcPct val="0"/>
      </a:spcAft>
      <a:defRPr kern="1200">
        <a:solidFill>
          <a:schemeClr val="tx1"/>
        </a:solidFill>
        <a:latin typeface="Verdana" panose="020B0604030504040204" pitchFamily="34" charset="0"/>
        <a:ea typeface="+mn-ea"/>
        <a:cs typeface="Arial" panose="020B0604020202020204" pitchFamily="34" charset="0"/>
      </a:defRPr>
    </a:lvl1pPr>
    <a:lvl2pPr marL="457200" algn="l" defTabSz="457200" rtl="0" eaLnBrk="0" fontAlgn="base" hangingPunct="0">
      <a:spcBef>
        <a:spcPct val="0"/>
      </a:spcBef>
      <a:spcAft>
        <a:spcPct val="0"/>
      </a:spcAft>
      <a:defRPr kern="1200">
        <a:solidFill>
          <a:schemeClr val="tx1"/>
        </a:solidFill>
        <a:latin typeface="Verdana" panose="020B0604030504040204" pitchFamily="34" charset="0"/>
        <a:ea typeface="+mn-ea"/>
        <a:cs typeface="Arial" panose="020B0604020202020204" pitchFamily="34" charset="0"/>
      </a:defRPr>
    </a:lvl2pPr>
    <a:lvl3pPr marL="914400" algn="l" defTabSz="457200" rtl="0" eaLnBrk="0" fontAlgn="base" hangingPunct="0">
      <a:spcBef>
        <a:spcPct val="0"/>
      </a:spcBef>
      <a:spcAft>
        <a:spcPct val="0"/>
      </a:spcAft>
      <a:defRPr kern="1200">
        <a:solidFill>
          <a:schemeClr val="tx1"/>
        </a:solidFill>
        <a:latin typeface="Verdana" panose="020B0604030504040204" pitchFamily="34" charset="0"/>
        <a:ea typeface="+mn-ea"/>
        <a:cs typeface="Arial" panose="020B0604020202020204" pitchFamily="34" charset="0"/>
      </a:defRPr>
    </a:lvl3pPr>
    <a:lvl4pPr marL="1371600" algn="l" defTabSz="457200" rtl="0" eaLnBrk="0" fontAlgn="base" hangingPunct="0">
      <a:spcBef>
        <a:spcPct val="0"/>
      </a:spcBef>
      <a:spcAft>
        <a:spcPct val="0"/>
      </a:spcAft>
      <a:defRPr kern="1200">
        <a:solidFill>
          <a:schemeClr val="tx1"/>
        </a:solidFill>
        <a:latin typeface="Verdana" panose="020B0604030504040204" pitchFamily="34" charset="0"/>
        <a:ea typeface="+mn-ea"/>
        <a:cs typeface="Arial" panose="020B0604020202020204" pitchFamily="34" charset="0"/>
      </a:defRPr>
    </a:lvl4pPr>
    <a:lvl5pPr marL="1828800" algn="l" defTabSz="457200" rtl="0" eaLnBrk="0" fontAlgn="base" hangingPunct="0">
      <a:spcBef>
        <a:spcPct val="0"/>
      </a:spcBef>
      <a:spcAft>
        <a:spcPct val="0"/>
      </a:spcAft>
      <a:defRPr kern="1200">
        <a:solidFill>
          <a:schemeClr val="tx1"/>
        </a:solidFill>
        <a:latin typeface="Verdana" panose="020B060403050404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Verdana" panose="020B060403050404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Verdana" panose="020B060403050404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Verdana" panose="020B060403050404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Verdana" panose="020B060403050404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585C56"/>
    <a:srgbClr val="0000FF"/>
    <a:srgbClr val="FF9933"/>
    <a:srgbClr val="99CC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712" autoAdjust="0"/>
    <p:restoredTop sz="47633" autoAdjust="0"/>
  </p:normalViewPr>
  <p:slideViewPr>
    <p:cSldViewPr snapToGrid="0" snapToObjects="1">
      <p:cViewPr varScale="1">
        <p:scale>
          <a:sx n="39" d="100"/>
          <a:sy n="39" d="100"/>
        </p:scale>
        <p:origin x="336" y="54"/>
      </p:cViewPr>
      <p:guideLst>
        <p:guide orient="horz" pos="2160"/>
        <p:guide pos="2880"/>
      </p:guideLst>
    </p:cSldViewPr>
  </p:slideViewPr>
  <p:notesTextViewPr>
    <p:cViewPr>
      <p:scale>
        <a:sx n="100" d="100"/>
        <a:sy n="100" d="100"/>
      </p:scale>
      <p:origin x="0" y="0"/>
    </p:cViewPr>
  </p:notesTextViewPr>
  <p:sorterViewPr>
    <p:cViewPr>
      <p:scale>
        <a:sx n="160" d="100"/>
        <a:sy n="160" d="100"/>
      </p:scale>
      <p:origin x="0" y="10668"/>
    </p:cViewPr>
  </p:sorterViewPr>
  <p:notesViewPr>
    <p:cSldViewPr snapToGrid="0" snapToObjects="1">
      <p:cViewPr varScale="1">
        <p:scale>
          <a:sx n="56" d="100"/>
          <a:sy n="56" d="100"/>
        </p:scale>
        <p:origin x="-2500" y="-6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clId="Web-{D13F494A-218A-422A-9B50-738BF9C618F1}"/>
    <pc:docChg chg="modSld">
      <pc:chgData name="" userId="" providerId="" clId="Web-{D13F494A-218A-422A-9B50-738BF9C618F1}" dt="2019-01-02T20:40:58.914" v="1"/>
      <pc:docMkLst>
        <pc:docMk/>
      </pc:docMkLst>
      <pc:sldChg chg="modNotes">
        <pc:chgData name="" userId="" providerId="" clId="Web-{D13F494A-218A-422A-9B50-738BF9C618F1}" dt="2019-01-02T20:40:58.914" v="1"/>
        <pc:sldMkLst>
          <pc:docMk/>
          <pc:sldMk cId="0" sldId="256"/>
        </pc:sldMkLst>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638533D-EDA4-4828-99E5-DB06E4CAE31E}" type="doc">
      <dgm:prSet loTypeId="urn:microsoft.com/office/officeart/2005/8/layout/chevron2" loCatId="process" qsTypeId="urn:microsoft.com/office/officeart/2005/8/quickstyle/simple1" qsCatId="simple" csTypeId="urn:microsoft.com/office/officeart/2005/8/colors/accent1_2" csCatId="accent1" phldr="1"/>
      <dgm:spPr/>
      <dgm:t>
        <a:bodyPr/>
        <a:lstStyle/>
        <a:p>
          <a:endParaRPr lang="en-US"/>
        </a:p>
      </dgm:t>
    </dgm:pt>
    <dgm:pt modelId="{48BFB5AF-8958-4C3D-9F7B-03DCB4781416}">
      <dgm:prSet phldrT="[Text]"/>
      <dgm:spPr/>
      <dgm:t>
        <a:bodyPr/>
        <a:lstStyle/>
        <a:p>
          <a:r>
            <a:rPr lang="en-US" dirty="0"/>
            <a:t>1</a:t>
          </a:r>
        </a:p>
      </dgm:t>
    </dgm:pt>
    <dgm:pt modelId="{EB3DED2F-4804-457F-8FDF-D3DF222E03BB}" type="parTrans" cxnId="{31B8F8E3-27AE-4DEA-8B6C-4635E378786A}">
      <dgm:prSet/>
      <dgm:spPr/>
      <dgm:t>
        <a:bodyPr/>
        <a:lstStyle/>
        <a:p>
          <a:endParaRPr lang="en-US"/>
        </a:p>
      </dgm:t>
    </dgm:pt>
    <dgm:pt modelId="{ACC30DB6-A624-4FD1-BC4A-02FECE981E03}" type="sibTrans" cxnId="{31B8F8E3-27AE-4DEA-8B6C-4635E378786A}">
      <dgm:prSet/>
      <dgm:spPr/>
      <dgm:t>
        <a:bodyPr/>
        <a:lstStyle/>
        <a:p>
          <a:endParaRPr lang="en-US"/>
        </a:p>
      </dgm:t>
    </dgm:pt>
    <dgm:pt modelId="{25A6F8E7-7392-4A23-BB17-A55B0FB53256}">
      <dgm:prSet phldrT="[Text]"/>
      <dgm:spPr/>
      <dgm:t>
        <a:bodyPr/>
        <a:lstStyle/>
        <a:p>
          <a:r>
            <a:rPr lang="en-US" u="sng" dirty="0"/>
            <a:t>Identify</a:t>
          </a:r>
          <a:r>
            <a:rPr lang="en-US" dirty="0"/>
            <a:t> </a:t>
          </a:r>
          <a:r>
            <a:rPr lang="en-US" dirty="0">
              <a:solidFill>
                <a:srgbClr val="585C56"/>
              </a:solidFill>
            </a:rPr>
            <a:t>the knowledge gap or problem</a:t>
          </a:r>
          <a:r>
            <a:rPr lang="en-US" dirty="0"/>
            <a:t> </a:t>
          </a:r>
        </a:p>
      </dgm:t>
    </dgm:pt>
    <dgm:pt modelId="{C084936C-3147-4BC9-B428-EF826DA6307B}" type="parTrans" cxnId="{0FB0E97F-E912-4AD0-AD66-4064D5FA67DF}">
      <dgm:prSet/>
      <dgm:spPr/>
      <dgm:t>
        <a:bodyPr/>
        <a:lstStyle/>
        <a:p>
          <a:endParaRPr lang="en-US"/>
        </a:p>
      </dgm:t>
    </dgm:pt>
    <dgm:pt modelId="{24787111-236A-43B2-B709-5F5A9E58EBFA}" type="sibTrans" cxnId="{0FB0E97F-E912-4AD0-AD66-4064D5FA67DF}">
      <dgm:prSet/>
      <dgm:spPr/>
      <dgm:t>
        <a:bodyPr/>
        <a:lstStyle/>
        <a:p>
          <a:endParaRPr lang="en-US"/>
        </a:p>
      </dgm:t>
    </dgm:pt>
    <dgm:pt modelId="{C8A21DB6-C040-4FA1-9C4F-25C68DE2AB95}">
      <dgm:prSet phldrT="[Text]"/>
      <dgm:spPr/>
      <dgm:t>
        <a:bodyPr/>
        <a:lstStyle/>
        <a:p>
          <a:r>
            <a:rPr lang="en-US" dirty="0"/>
            <a:t>2</a:t>
          </a:r>
        </a:p>
      </dgm:t>
    </dgm:pt>
    <dgm:pt modelId="{AD2BCCD2-2500-49E2-BC59-E3B9EA73EEB5}" type="parTrans" cxnId="{197942F2-0126-431A-BE6B-AD6F0F1F0BEB}">
      <dgm:prSet/>
      <dgm:spPr/>
      <dgm:t>
        <a:bodyPr/>
        <a:lstStyle/>
        <a:p>
          <a:endParaRPr lang="en-US"/>
        </a:p>
      </dgm:t>
    </dgm:pt>
    <dgm:pt modelId="{F7CF65DD-11A3-4385-BD0A-76BD174EEC44}" type="sibTrans" cxnId="{197942F2-0126-431A-BE6B-AD6F0F1F0BEB}">
      <dgm:prSet/>
      <dgm:spPr/>
      <dgm:t>
        <a:bodyPr/>
        <a:lstStyle/>
        <a:p>
          <a:endParaRPr lang="en-US"/>
        </a:p>
      </dgm:t>
    </dgm:pt>
    <dgm:pt modelId="{50AF6827-CD26-43F1-B8AD-AB0A551545BD}">
      <dgm:prSet phldrT="[Text]"/>
      <dgm:spPr/>
      <dgm:t>
        <a:bodyPr/>
        <a:lstStyle/>
        <a:p>
          <a:r>
            <a:rPr lang="en-US" u="sng" dirty="0"/>
            <a:t>Explain</a:t>
          </a:r>
          <a:r>
            <a:rPr lang="en-US" dirty="0"/>
            <a:t> </a:t>
          </a:r>
          <a:r>
            <a:rPr lang="en-US" dirty="0">
              <a:solidFill>
                <a:srgbClr val="585C56"/>
              </a:solidFill>
            </a:rPr>
            <a:t>why it needs to be filled</a:t>
          </a:r>
        </a:p>
      </dgm:t>
    </dgm:pt>
    <dgm:pt modelId="{57E22740-7401-416E-926C-9A5A6245977D}" type="parTrans" cxnId="{F7C6A686-60B8-4F26-BFA5-FFDA2F88DD74}">
      <dgm:prSet/>
      <dgm:spPr/>
      <dgm:t>
        <a:bodyPr/>
        <a:lstStyle/>
        <a:p>
          <a:endParaRPr lang="en-US"/>
        </a:p>
      </dgm:t>
    </dgm:pt>
    <dgm:pt modelId="{E0E446DF-306E-4205-B047-D0B09FA98C35}" type="sibTrans" cxnId="{F7C6A686-60B8-4F26-BFA5-FFDA2F88DD74}">
      <dgm:prSet/>
      <dgm:spPr/>
      <dgm:t>
        <a:bodyPr/>
        <a:lstStyle/>
        <a:p>
          <a:endParaRPr lang="en-US"/>
        </a:p>
      </dgm:t>
    </dgm:pt>
    <dgm:pt modelId="{7B0C0EEA-5785-43D6-B593-32D71AECA0AD}">
      <dgm:prSet phldrT="[Text]"/>
      <dgm:spPr/>
      <dgm:t>
        <a:bodyPr/>
        <a:lstStyle/>
        <a:p>
          <a:r>
            <a:rPr lang="en-US" u="sng" dirty="0"/>
            <a:t>Summarize</a:t>
          </a:r>
          <a:r>
            <a:rPr lang="en-US" dirty="0"/>
            <a:t> </a:t>
          </a:r>
          <a:r>
            <a:rPr lang="en-US" dirty="0">
              <a:solidFill>
                <a:srgbClr val="585C56"/>
              </a:solidFill>
            </a:rPr>
            <a:t>how this study attempts to fill that gap</a:t>
          </a:r>
        </a:p>
      </dgm:t>
    </dgm:pt>
    <dgm:pt modelId="{8F606BCC-6629-403C-B84D-CFCF2F37C137}" type="parTrans" cxnId="{A7FA245F-3BB6-489C-8381-BF4541C22512}">
      <dgm:prSet/>
      <dgm:spPr/>
      <dgm:t>
        <a:bodyPr/>
        <a:lstStyle/>
        <a:p>
          <a:endParaRPr lang="en-US"/>
        </a:p>
      </dgm:t>
    </dgm:pt>
    <dgm:pt modelId="{5FEEF7AC-2E53-4658-A78F-5D61C3D928F6}" type="sibTrans" cxnId="{A7FA245F-3BB6-489C-8381-BF4541C22512}">
      <dgm:prSet/>
      <dgm:spPr/>
      <dgm:t>
        <a:bodyPr/>
        <a:lstStyle/>
        <a:p>
          <a:endParaRPr lang="en-US"/>
        </a:p>
      </dgm:t>
    </dgm:pt>
    <dgm:pt modelId="{0A11BAA3-53D7-4A18-8C4D-D1440ACA89CD}">
      <dgm:prSet phldrT="[Text]"/>
      <dgm:spPr/>
      <dgm:t>
        <a:bodyPr/>
        <a:lstStyle/>
        <a:p>
          <a:r>
            <a:rPr lang="en-US" dirty="0"/>
            <a:t>3</a:t>
          </a:r>
        </a:p>
      </dgm:t>
    </dgm:pt>
    <dgm:pt modelId="{0D37C467-7C32-4182-A99A-A7951839787A}" type="sibTrans" cxnId="{4A89D4F3-CB1B-4A0A-8986-4682E266AEFF}">
      <dgm:prSet/>
      <dgm:spPr/>
      <dgm:t>
        <a:bodyPr/>
        <a:lstStyle/>
        <a:p>
          <a:endParaRPr lang="en-US"/>
        </a:p>
      </dgm:t>
    </dgm:pt>
    <dgm:pt modelId="{9A52DEDF-AC3E-4F98-ACA2-4E4087CEE59D}" type="parTrans" cxnId="{4A89D4F3-CB1B-4A0A-8986-4682E266AEFF}">
      <dgm:prSet/>
      <dgm:spPr/>
      <dgm:t>
        <a:bodyPr/>
        <a:lstStyle/>
        <a:p>
          <a:endParaRPr lang="en-US"/>
        </a:p>
      </dgm:t>
    </dgm:pt>
    <dgm:pt modelId="{EC7212EF-B1B8-48D7-8DB1-99B2B545BCAD}">
      <dgm:prSet/>
      <dgm:spPr/>
      <dgm:t>
        <a:bodyPr/>
        <a:lstStyle/>
        <a:p>
          <a:r>
            <a:rPr lang="en-US" dirty="0"/>
            <a:t>4</a:t>
          </a:r>
        </a:p>
      </dgm:t>
    </dgm:pt>
    <dgm:pt modelId="{807756A2-0032-4FB4-8B97-F80174909581}" type="parTrans" cxnId="{FDB06197-4442-4972-9BB2-C20919F0B262}">
      <dgm:prSet/>
      <dgm:spPr/>
      <dgm:t>
        <a:bodyPr/>
        <a:lstStyle/>
        <a:p>
          <a:endParaRPr lang="en-US"/>
        </a:p>
      </dgm:t>
    </dgm:pt>
    <dgm:pt modelId="{05EEFA79-F6E3-47C4-A2F9-F17560C180AD}" type="sibTrans" cxnId="{FDB06197-4442-4972-9BB2-C20919F0B262}">
      <dgm:prSet/>
      <dgm:spPr/>
      <dgm:t>
        <a:bodyPr/>
        <a:lstStyle/>
        <a:p>
          <a:endParaRPr lang="en-US"/>
        </a:p>
      </dgm:t>
    </dgm:pt>
    <dgm:pt modelId="{EFAAD526-669C-4FAC-9D7B-382DC660E7A3}">
      <dgm:prSet/>
      <dgm:spPr/>
      <dgm:t>
        <a:bodyPr/>
        <a:lstStyle/>
        <a:p>
          <a:r>
            <a:rPr lang="en-US" u="sng" dirty="0"/>
            <a:t>Target</a:t>
          </a:r>
          <a:r>
            <a:rPr lang="en-US" dirty="0"/>
            <a:t> </a:t>
          </a:r>
          <a:r>
            <a:rPr lang="en-US" dirty="0">
              <a:solidFill>
                <a:srgbClr val="585C56"/>
              </a:solidFill>
            </a:rPr>
            <a:t>an audience </a:t>
          </a:r>
        </a:p>
      </dgm:t>
    </dgm:pt>
    <dgm:pt modelId="{C7FCFACE-C082-40F2-966F-D3ED38B222CD}" type="parTrans" cxnId="{506FC940-E43F-4382-A65D-563179F01925}">
      <dgm:prSet/>
      <dgm:spPr/>
      <dgm:t>
        <a:bodyPr/>
        <a:lstStyle/>
        <a:p>
          <a:endParaRPr lang="en-US"/>
        </a:p>
      </dgm:t>
    </dgm:pt>
    <dgm:pt modelId="{21C64941-92F7-4D37-AE86-DF5069B3CAE9}" type="sibTrans" cxnId="{506FC940-E43F-4382-A65D-563179F01925}">
      <dgm:prSet/>
      <dgm:spPr/>
      <dgm:t>
        <a:bodyPr/>
        <a:lstStyle/>
        <a:p>
          <a:endParaRPr lang="en-US"/>
        </a:p>
      </dgm:t>
    </dgm:pt>
    <dgm:pt modelId="{D6BA374C-F3EB-45E9-B374-153391BC03D2}" type="pres">
      <dgm:prSet presAssocID="{3638533D-EDA4-4828-99E5-DB06E4CAE31E}" presName="linearFlow" presStyleCnt="0">
        <dgm:presLayoutVars>
          <dgm:dir/>
          <dgm:animLvl val="lvl"/>
          <dgm:resizeHandles val="exact"/>
        </dgm:presLayoutVars>
      </dgm:prSet>
      <dgm:spPr/>
    </dgm:pt>
    <dgm:pt modelId="{A17AB8E7-0D9F-4CFE-A35B-A0E9E5FF70B4}" type="pres">
      <dgm:prSet presAssocID="{48BFB5AF-8958-4C3D-9F7B-03DCB4781416}" presName="composite" presStyleCnt="0"/>
      <dgm:spPr/>
    </dgm:pt>
    <dgm:pt modelId="{2BAB9866-7B64-460E-BCB3-F7E16DA5B57B}" type="pres">
      <dgm:prSet presAssocID="{48BFB5AF-8958-4C3D-9F7B-03DCB4781416}" presName="parentText" presStyleLbl="alignNode1" presStyleIdx="0" presStyleCnt="4">
        <dgm:presLayoutVars>
          <dgm:chMax val="1"/>
          <dgm:bulletEnabled val="1"/>
        </dgm:presLayoutVars>
      </dgm:prSet>
      <dgm:spPr/>
    </dgm:pt>
    <dgm:pt modelId="{D5EF317C-5A32-4F10-8F07-9311ABDEAE66}" type="pres">
      <dgm:prSet presAssocID="{48BFB5AF-8958-4C3D-9F7B-03DCB4781416}" presName="descendantText" presStyleLbl="alignAcc1" presStyleIdx="0" presStyleCnt="4">
        <dgm:presLayoutVars>
          <dgm:bulletEnabled val="1"/>
        </dgm:presLayoutVars>
      </dgm:prSet>
      <dgm:spPr/>
    </dgm:pt>
    <dgm:pt modelId="{401CE78E-1CCD-49EA-B0BA-7641A789D25C}" type="pres">
      <dgm:prSet presAssocID="{ACC30DB6-A624-4FD1-BC4A-02FECE981E03}" presName="sp" presStyleCnt="0"/>
      <dgm:spPr/>
    </dgm:pt>
    <dgm:pt modelId="{FD0F6120-4D65-402C-B6C2-2C3251E7D5DB}" type="pres">
      <dgm:prSet presAssocID="{C8A21DB6-C040-4FA1-9C4F-25C68DE2AB95}" presName="composite" presStyleCnt="0"/>
      <dgm:spPr/>
    </dgm:pt>
    <dgm:pt modelId="{2A7219AE-0AB3-4960-8EA4-1937BABBA763}" type="pres">
      <dgm:prSet presAssocID="{C8A21DB6-C040-4FA1-9C4F-25C68DE2AB95}" presName="parentText" presStyleLbl="alignNode1" presStyleIdx="1" presStyleCnt="4">
        <dgm:presLayoutVars>
          <dgm:chMax val="1"/>
          <dgm:bulletEnabled val="1"/>
        </dgm:presLayoutVars>
      </dgm:prSet>
      <dgm:spPr/>
    </dgm:pt>
    <dgm:pt modelId="{47FF37BC-07C0-411C-8C29-AE1B6AEE9FA3}" type="pres">
      <dgm:prSet presAssocID="{C8A21DB6-C040-4FA1-9C4F-25C68DE2AB95}" presName="descendantText" presStyleLbl="alignAcc1" presStyleIdx="1" presStyleCnt="4">
        <dgm:presLayoutVars>
          <dgm:bulletEnabled val="1"/>
        </dgm:presLayoutVars>
      </dgm:prSet>
      <dgm:spPr/>
    </dgm:pt>
    <dgm:pt modelId="{85236580-5A46-4CD9-8A11-54FD9E2032C3}" type="pres">
      <dgm:prSet presAssocID="{F7CF65DD-11A3-4385-BD0A-76BD174EEC44}" presName="sp" presStyleCnt="0"/>
      <dgm:spPr/>
    </dgm:pt>
    <dgm:pt modelId="{157B1745-1167-46C3-9F0F-DF76A68EF899}" type="pres">
      <dgm:prSet presAssocID="{0A11BAA3-53D7-4A18-8C4D-D1440ACA89CD}" presName="composite" presStyleCnt="0"/>
      <dgm:spPr/>
    </dgm:pt>
    <dgm:pt modelId="{5ED7CED0-FA44-4072-BAFA-3BDDEC44B54F}" type="pres">
      <dgm:prSet presAssocID="{0A11BAA3-53D7-4A18-8C4D-D1440ACA89CD}" presName="parentText" presStyleLbl="alignNode1" presStyleIdx="2" presStyleCnt="4">
        <dgm:presLayoutVars>
          <dgm:chMax val="1"/>
          <dgm:bulletEnabled val="1"/>
        </dgm:presLayoutVars>
      </dgm:prSet>
      <dgm:spPr/>
    </dgm:pt>
    <dgm:pt modelId="{8CF41D5E-53B6-451E-9F24-EF4E16E00848}" type="pres">
      <dgm:prSet presAssocID="{0A11BAA3-53D7-4A18-8C4D-D1440ACA89CD}" presName="descendantText" presStyleLbl="alignAcc1" presStyleIdx="2" presStyleCnt="4">
        <dgm:presLayoutVars>
          <dgm:bulletEnabled val="1"/>
        </dgm:presLayoutVars>
      </dgm:prSet>
      <dgm:spPr/>
    </dgm:pt>
    <dgm:pt modelId="{C279AA97-2E57-4B9F-9B2A-F37970E80CE0}" type="pres">
      <dgm:prSet presAssocID="{0D37C467-7C32-4182-A99A-A7951839787A}" presName="sp" presStyleCnt="0"/>
      <dgm:spPr/>
    </dgm:pt>
    <dgm:pt modelId="{E4C1419F-8BC1-4115-B32F-A21D879B59ED}" type="pres">
      <dgm:prSet presAssocID="{EC7212EF-B1B8-48D7-8DB1-99B2B545BCAD}" presName="composite" presStyleCnt="0"/>
      <dgm:spPr/>
    </dgm:pt>
    <dgm:pt modelId="{A58B8E44-9DC5-4583-8CC9-881E8012B4D9}" type="pres">
      <dgm:prSet presAssocID="{EC7212EF-B1B8-48D7-8DB1-99B2B545BCAD}" presName="parentText" presStyleLbl="alignNode1" presStyleIdx="3" presStyleCnt="4">
        <dgm:presLayoutVars>
          <dgm:chMax val="1"/>
          <dgm:bulletEnabled val="1"/>
        </dgm:presLayoutVars>
      </dgm:prSet>
      <dgm:spPr/>
    </dgm:pt>
    <dgm:pt modelId="{90B1FD3A-2B4B-4B29-A800-61FB19B16C27}" type="pres">
      <dgm:prSet presAssocID="{EC7212EF-B1B8-48D7-8DB1-99B2B545BCAD}" presName="descendantText" presStyleLbl="alignAcc1" presStyleIdx="3" presStyleCnt="4">
        <dgm:presLayoutVars>
          <dgm:bulletEnabled val="1"/>
        </dgm:presLayoutVars>
      </dgm:prSet>
      <dgm:spPr/>
    </dgm:pt>
  </dgm:ptLst>
  <dgm:cxnLst>
    <dgm:cxn modelId="{27FA9025-3DA5-4BFB-904F-CEB13779E264}" type="presOf" srcId="{0A11BAA3-53D7-4A18-8C4D-D1440ACA89CD}" destId="{5ED7CED0-FA44-4072-BAFA-3BDDEC44B54F}" srcOrd="0" destOrd="0" presId="urn:microsoft.com/office/officeart/2005/8/layout/chevron2"/>
    <dgm:cxn modelId="{506FC940-E43F-4382-A65D-563179F01925}" srcId="{EC7212EF-B1B8-48D7-8DB1-99B2B545BCAD}" destId="{EFAAD526-669C-4FAC-9D7B-382DC660E7A3}" srcOrd="0" destOrd="0" parTransId="{C7FCFACE-C082-40F2-966F-D3ED38B222CD}" sibTransId="{21C64941-92F7-4D37-AE86-DF5069B3CAE9}"/>
    <dgm:cxn modelId="{C163F140-DE90-457D-95A3-5AE2CD4FDD06}" type="presOf" srcId="{7B0C0EEA-5785-43D6-B593-32D71AECA0AD}" destId="{8CF41D5E-53B6-451E-9F24-EF4E16E00848}" srcOrd="0" destOrd="0" presId="urn:microsoft.com/office/officeart/2005/8/layout/chevron2"/>
    <dgm:cxn modelId="{A7FA245F-3BB6-489C-8381-BF4541C22512}" srcId="{0A11BAA3-53D7-4A18-8C4D-D1440ACA89CD}" destId="{7B0C0EEA-5785-43D6-B593-32D71AECA0AD}" srcOrd="0" destOrd="0" parTransId="{8F606BCC-6629-403C-B84D-CFCF2F37C137}" sibTransId="{5FEEF7AC-2E53-4658-A78F-5D61C3D928F6}"/>
    <dgm:cxn modelId="{13D7354A-67F2-4AB0-9C85-BAAEEC4CB2FE}" type="presOf" srcId="{EFAAD526-669C-4FAC-9D7B-382DC660E7A3}" destId="{90B1FD3A-2B4B-4B29-A800-61FB19B16C27}" srcOrd="0" destOrd="0" presId="urn:microsoft.com/office/officeart/2005/8/layout/chevron2"/>
    <dgm:cxn modelId="{0FB0E97F-E912-4AD0-AD66-4064D5FA67DF}" srcId="{48BFB5AF-8958-4C3D-9F7B-03DCB4781416}" destId="{25A6F8E7-7392-4A23-BB17-A55B0FB53256}" srcOrd="0" destOrd="0" parTransId="{C084936C-3147-4BC9-B428-EF826DA6307B}" sibTransId="{24787111-236A-43B2-B709-5F5A9E58EBFA}"/>
    <dgm:cxn modelId="{F7C6A686-60B8-4F26-BFA5-FFDA2F88DD74}" srcId="{C8A21DB6-C040-4FA1-9C4F-25C68DE2AB95}" destId="{50AF6827-CD26-43F1-B8AD-AB0A551545BD}" srcOrd="0" destOrd="0" parTransId="{57E22740-7401-416E-926C-9A5A6245977D}" sibTransId="{E0E446DF-306E-4205-B047-D0B09FA98C35}"/>
    <dgm:cxn modelId="{DA05FF8C-5D51-422A-B23F-5F2875117D61}" type="presOf" srcId="{3638533D-EDA4-4828-99E5-DB06E4CAE31E}" destId="{D6BA374C-F3EB-45E9-B374-153391BC03D2}" srcOrd="0" destOrd="0" presId="urn:microsoft.com/office/officeart/2005/8/layout/chevron2"/>
    <dgm:cxn modelId="{FDB06197-4442-4972-9BB2-C20919F0B262}" srcId="{3638533D-EDA4-4828-99E5-DB06E4CAE31E}" destId="{EC7212EF-B1B8-48D7-8DB1-99B2B545BCAD}" srcOrd="3" destOrd="0" parTransId="{807756A2-0032-4FB4-8B97-F80174909581}" sibTransId="{05EEFA79-F6E3-47C4-A2F9-F17560C180AD}"/>
    <dgm:cxn modelId="{4B8D0A99-8462-4C9E-A2AF-C5A9A1D19531}" type="presOf" srcId="{25A6F8E7-7392-4A23-BB17-A55B0FB53256}" destId="{D5EF317C-5A32-4F10-8F07-9311ABDEAE66}" srcOrd="0" destOrd="0" presId="urn:microsoft.com/office/officeart/2005/8/layout/chevron2"/>
    <dgm:cxn modelId="{1AA975A3-933B-4ED0-9420-DC0D4FF2D358}" type="presOf" srcId="{EC7212EF-B1B8-48D7-8DB1-99B2B545BCAD}" destId="{A58B8E44-9DC5-4583-8CC9-881E8012B4D9}" srcOrd="0" destOrd="0" presId="urn:microsoft.com/office/officeart/2005/8/layout/chevron2"/>
    <dgm:cxn modelId="{856A0AE2-9C84-4F9A-B2FB-A44BF1B68271}" type="presOf" srcId="{50AF6827-CD26-43F1-B8AD-AB0A551545BD}" destId="{47FF37BC-07C0-411C-8C29-AE1B6AEE9FA3}" srcOrd="0" destOrd="0" presId="urn:microsoft.com/office/officeart/2005/8/layout/chevron2"/>
    <dgm:cxn modelId="{31B8F8E3-27AE-4DEA-8B6C-4635E378786A}" srcId="{3638533D-EDA4-4828-99E5-DB06E4CAE31E}" destId="{48BFB5AF-8958-4C3D-9F7B-03DCB4781416}" srcOrd="0" destOrd="0" parTransId="{EB3DED2F-4804-457F-8FDF-D3DF222E03BB}" sibTransId="{ACC30DB6-A624-4FD1-BC4A-02FECE981E03}"/>
    <dgm:cxn modelId="{6D1075F1-611B-4E23-A1ED-6D3F14E7DBA8}" type="presOf" srcId="{48BFB5AF-8958-4C3D-9F7B-03DCB4781416}" destId="{2BAB9866-7B64-460E-BCB3-F7E16DA5B57B}" srcOrd="0" destOrd="0" presId="urn:microsoft.com/office/officeart/2005/8/layout/chevron2"/>
    <dgm:cxn modelId="{197942F2-0126-431A-BE6B-AD6F0F1F0BEB}" srcId="{3638533D-EDA4-4828-99E5-DB06E4CAE31E}" destId="{C8A21DB6-C040-4FA1-9C4F-25C68DE2AB95}" srcOrd="1" destOrd="0" parTransId="{AD2BCCD2-2500-49E2-BC59-E3B9EA73EEB5}" sibTransId="{F7CF65DD-11A3-4385-BD0A-76BD174EEC44}"/>
    <dgm:cxn modelId="{4A89D4F3-CB1B-4A0A-8986-4682E266AEFF}" srcId="{3638533D-EDA4-4828-99E5-DB06E4CAE31E}" destId="{0A11BAA3-53D7-4A18-8C4D-D1440ACA89CD}" srcOrd="2" destOrd="0" parTransId="{9A52DEDF-AC3E-4F98-ACA2-4E4087CEE59D}" sibTransId="{0D37C467-7C32-4182-A99A-A7951839787A}"/>
    <dgm:cxn modelId="{8AEB02F4-3117-43C0-8B4F-8A33E623367F}" type="presOf" srcId="{C8A21DB6-C040-4FA1-9C4F-25C68DE2AB95}" destId="{2A7219AE-0AB3-4960-8EA4-1937BABBA763}" srcOrd="0" destOrd="0" presId="urn:microsoft.com/office/officeart/2005/8/layout/chevron2"/>
    <dgm:cxn modelId="{39CA33D9-3118-4B3C-9FF5-A6EE10FAA8A6}" type="presParOf" srcId="{D6BA374C-F3EB-45E9-B374-153391BC03D2}" destId="{A17AB8E7-0D9F-4CFE-A35B-A0E9E5FF70B4}" srcOrd="0" destOrd="0" presId="urn:microsoft.com/office/officeart/2005/8/layout/chevron2"/>
    <dgm:cxn modelId="{17D3FD52-D82A-4AB8-9FAE-655CEBF2DFA6}" type="presParOf" srcId="{A17AB8E7-0D9F-4CFE-A35B-A0E9E5FF70B4}" destId="{2BAB9866-7B64-460E-BCB3-F7E16DA5B57B}" srcOrd="0" destOrd="0" presId="urn:microsoft.com/office/officeart/2005/8/layout/chevron2"/>
    <dgm:cxn modelId="{1ED88C59-7492-4CF9-A233-8A9F1CD96764}" type="presParOf" srcId="{A17AB8E7-0D9F-4CFE-A35B-A0E9E5FF70B4}" destId="{D5EF317C-5A32-4F10-8F07-9311ABDEAE66}" srcOrd="1" destOrd="0" presId="urn:microsoft.com/office/officeart/2005/8/layout/chevron2"/>
    <dgm:cxn modelId="{E7F2950F-26F7-47C3-A517-105A4E4F8156}" type="presParOf" srcId="{D6BA374C-F3EB-45E9-B374-153391BC03D2}" destId="{401CE78E-1CCD-49EA-B0BA-7641A789D25C}" srcOrd="1" destOrd="0" presId="urn:microsoft.com/office/officeart/2005/8/layout/chevron2"/>
    <dgm:cxn modelId="{5F4A1686-E1D7-4F6F-91F3-E5AC77B2AB84}" type="presParOf" srcId="{D6BA374C-F3EB-45E9-B374-153391BC03D2}" destId="{FD0F6120-4D65-402C-B6C2-2C3251E7D5DB}" srcOrd="2" destOrd="0" presId="urn:microsoft.com/office/officeart/2005/8/layout/chevron2"/>
    <dgm:cxn modelId="{E9C13E7C-FC2F-4838-80DD-BC7DF71344DE}" type="presParOf" srcId="{FD0F6120-4D65-402C-B6C2-2C3251E7D5DB}" destId="{2A7219AE-0AB3-4960-8EA4-1937BABBA763}" srcOrd="0" destOrd="0" presId="urn:microsoft.com/office/officeart/2005/8/layout/chevron2"/>
    <dgm:cxn modelId="{2DACD1F1-E053-40F4-A403-E43FDB7C966B}" type="presParOf" srcId="{FD0F6120-4D65-402C-B6C2-2C3251E7D5DB}" destId="{47FF37BC-07C0-411C-8C29-AE1B6AEE9FA3}" srcOrd="1" destOrd="0" presId="urn:microsoft.com/office/officeart/2005/8/layout/chevron2"/>
    <dgm:cxn modelId="{B728DB6E-10A0-4F15-9F1A-8C5A64B2DA4F}" type="presParOf" srcId="{D6BA374C-F3EB-45E9-B374-153391BC03D2}" destId="{85236580-5A46-4CD9-8A11-54FD9E2032C3}" srcOrd="3" destOrd="0" presId="urn:microsoft.com/office/officeart/2005/8/layout/chevron2"/>
    <dgm:cxn modelId="{9553ABC3-D645-4B6E-B963-26C18EDC1CB2}" type="presParOf" srcId="{D6BA374C-F3EB-45E9-B374-153391BC03D2}" destId="{157B1745-1167-46C3-9F0F-DF76A68EF899}" srcOrd="4" destOrd="0" presId="urn:microsoft.com/office/officeart/2005/8/layout/chevron2"/>
    <dgm:cxn modelId="{1D2B7A68-876C-4316-87C7-226017417D71}" type="presParOf" srcId="{157B1745-1167-46C3-9F0F-DF76A68EF899}" destId="{5ED7CED0-FA44-4072-BAFA-3BDDEC44B54F}" srcOrd="0" destOrd="0" presId="urn:microsoft.com/office/officeart/2005/8/layout/chevron2"/>
    <dgm:cxn modelId="{0A3F77D1-DCF2-4254-826E-1CE31D92FC12}" type="presParOf" srcId="{157B1745-1167-46C3-9F0F-DF76A68EF899}" destId="{8CF41D5E-53B6-451E-9F24-EF4E16E00848}" srcOrd="1" destOrd="0" presId="urn:microsoft.com/office/officeart/2005/8/layout/chevron2"/>
    <dgm:cxn modelId="{8CEAF6EE-3CBB-4A15-9703-CC54F64956F0}" type="presParOf" srcId="{D6BA374C-F3EB-45E9-B374-153391BC03D2}" destId="{C279AA97-2E57-4B9F-9B2A-F37970E80CE0}" srcOrd="5" destOrd="0" presId="urn:microsoft.com/office/officeart/2005/8/layout/chevron2"/>
    <dgm:cxn modelId="{3CE44445-3A29-49C9-913C-4ADF23B3B3F1}" type="presParOf" srcId="{D6BA374C-F3EB-45E9-B374-153391BC03D2}" destId="{E4C1419F-8BC1-4115-B32F-A21D879B59ED}" srcOrd="6" destOrd="0" presId="urn:microsoft.com/office/officeart/2005/8/layout/chevron2"/>
    <dgm:cxn modelId="{D904E030-B57B-4AE7-9256-39BDB3ED6AFA}" type="presParOf" srcId="{E4C1419F-8BC1-4115-B32F-A21D879B59ED}" destId="{A58B8E44-9DC5-4583-8CC9-881E8012B4D9}" srcOrd="0" destOrd="0" presId="urn:microsoft.com/office/officeart/2005/8/layout/chevron2"/>
    <dgm:cxn modelId="{35036950-0E52-41E7-A465-72469A65CE46}" type="presParOf" srcId="{E4C1419F-8BC1-4115-B32F-A21D879B59ED}" destId="{90B1FD3A-2B4B-4B29-A800-61FB19B16C27}" srcOrd="1" destOrd="0" presId="urn:microsoft.com/office/officeart/2005/8/layout/chevron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6DB71DA5-23BD-4DBA-8775-F7A155E34D1B}" type="doc">
      <dgm:prSet loTypeId="urn:microsoft.com/office/officeart/2005/8/layout/pyramid3" loCatId="pyramid" qsTypeId="urn:microsoft.com/office/officeart/2005/8/quickstyle/simple1" qsCatId="simple" csTypeId="urn:microsoft.com/office/officeart/2005/8/colors/accent1_2" csCatId="accent1" phldr="1"/>
      <dgm:spPr/>
    </dgm:pt>
    <dgm:pt modelId="{0B261023-4ED8-4B4F-90E3-E7613B965C4D}">
      <dgm:prSet phldrT="[Text]"/>
      <dgm:spPr/>
      <dgm:t>
        <a:bodyPr/>
        <a:lstStyle/>
        <a:p>
          <a:r>
            <a:rPr lang="en-US" dirty="0"/>
            <a:t>1</a:t>
          </a:r>
        </a:p>
      </dgm:t>
    </dgm:pt>
    <dgm:pt modelId="{B3DE12FB-DA08-4246-8A10-E3BE7CD66363}" type="parTrans" cxnId="{71DD133C-FCEC-4F74-AE91-FEA9B1CB19D8}">
      <dgm:prSet/>
      <dgm:spPr/>
      <dgm:t>
        <a:bodyPr/>
        <a:lstStyle/>
        <a:p>
          <a:endParaRPr lang="en-US"/>
        </a:p>
      </dgm:t>
    </dgm:pt>
    <dgm:pt modelId="{EF0E04F8-BD4C-4653-BDFD-41FB6F849825}" type="sibTrans" cxnId="{71DD133C-FCEC-4F74-AE91-FEA9B1CB19D8}">
      <dgm:prSet/>
      <dgm:spPr/>
      <dgm:t>
        <a:bodyPr/>
        <a:lstStyle/>
        <a:p>
          <a:endParaRPr lang="en-US"/>
        </a:p>
      </dgm:t>
    </dgm:pt>
    <dgm:pt modelId="{09AB501F-AF90-4103-9124-B4754BC1C5A9}">
      <dgm:prSet phldrT="[Text]"/>
      <dgm:spPr/>
      <dgm:t>
        <a:bodyPr/>
        <a:lstStyle/>
        <a:p>
          <a:r>
            <a:rPr lang="en-US" dirty="0"/>
            <a:t>2</a:t>
          </a:r>
        </a:p>
      </dgm:t>
    </dgm:pt>
    <dgm:pt modelId="{400046E4-3C56-4FAC-B91E-923CBF12C174}" type="parTrans" cxnId="{EE405F86-5B02-46E0-BE07-CD43BB9D0283}">
      <dgm:prSet/>
      <dgm:spPr/>
      <dgm:t>
        <a:bodyPr/>
        <a:lstStyle/>
        <a:p>
          <a:endParaRPr lang="en-US"/>
        </a:p>
      </dgm:t>
    </dgm:pt>
    <dgm:pt modelId="{AF1776F3-A666-475E-A87B-D3C1A3EF7F43}" type="sibTrans" cxnId="{EE405F86-5B02-46E0-BE07-CD43BB9D0283}">
      <dgm:prSet/>
      <dgm:spPr/>
      <dgm:t>
        <a:bodyPr/>
        <a:lstStyle/>
        <a:p>
          <a:endParaRPr lang="en-US"/>
        </a:p>
      </dgm:t>
    </dgm:pt>
    <dgm:pt modelId="{2AD36A5E-42E8-48C3-8FCA-E65E03C50071}">
      <dgm:prSet phldrT="[Text]"/>
      <dgm:spPr/>
      <dgm:t>
        <a:bodyPr anchor="t"/>
        <a:lstStyle/>
        <a:p>
          <a:r>
            <a:rPr lang="en-US" dirty="0"/>
            <a:t>3</a:t>
          </a:r>
        </a:p>
      </dgm:t>
    </dgm:pt>
    <dgm:pt modelId="{12793F62-8461-4326-B800-29F13A02A7EC}" type="parTrans" cxnId="{9C174AA6-C839-45EA-A5FA-30A9D4E7BED4}">
      <dgm:prSet/>
      <dgm:spPr/>
      <dgm:t>
        <a:bodyPr/>
        <a:lstStyle/>
        <a:p>
          <a:endParaRPr lang="en-US"/>
        </a:p>
      </dgm:t>
    </dgm:pt>
    <dgm:pt modelId="{5DE2C422-45F8-405E-966A-693CCDB744F1}" type="sibTrans" cxnId="{9C174AA6-C839-45EA-A5FA-30A9D4E7BED4}">
      <dgm:prSet/>
      <dgm:spPr/>
      <dgm:t>
        <a:bodyPr/>
        <a:lstStyle/>
        <a:p>
          <a:endParaRPr lang="en-US"/>
        </a:p>
      </dgm:t>
    </dgm:pt>
    <dgm:pt modelId="{3BAC482C-0D41-4B7B-9C36-6283012AF1D9}" type="pres">
      <dgm:prSet presAssocID="{6DB71DA5-23BD-4DBA-8775-F7A155E34D1B}" presName="Name0" presStyleCnt="0">
        <dgm:presLayoutVars>
          <dgm:dir/>
          <dgm:animLvl val="lvl"/>
          <dgm:resizeHandles val="exact"/>
        </dgm:presLayoutVars>
      </dgm:prSet>
      <dgm:spPr/>
    </dgm:pt>
    <dgm:pt modelId="{EEDD3291-FA9E-4A9E-9C3B-A05C34886872}" type="pres">
      <dgm:prSet presAssocID="{0B261023-4ED8-4B4F-90E3-E7613B965C4D}" presName="Name8" presStyleCnt="0"/>
      <dgm:spPr/>
    </dgm:pt>
    <dgm:pt modelId="{EC55DC22-FCA6-4FEF-9A4B-9DAAA5CDF558}" type="pres">
      <dgm:prSet presAssocID="{0B261023-4ED8-4B4F-90E3-E7613B965C4D}" presName="level" presStyleLbl="node1" presStyleIdx="0" presStyleCnt="3">
        <dgm:presLayoutVars>
          <dgm:chMax val="1"/>
          <dgm:bulletEnabled val="1"/>
        </dgm:presLayoutVars>
      </dgm:prSet>
      <dgm:spPr/>
    </dgm:pt>
    <dgm:pt modelId="{2CF1066B-F8E9-44DD-9BF6-F7460CB31FF4}" type="pres">
      <dgm:prSet presAssocID="{0B261023-4ED8-4B4F-90E3-E7613B965C4D}" presName="levelTx" presStyleLbl="revTx" presStyleIdx="0" presStyleCnt="0">
        <dgm:presLayoutVars>
          <dgm:chMax val="1"/>
          <dgm:bulletEnabled val="1"/>
        </dgm:presLayoutVars>
      </dgm:prSet>
      <dgm:spPr/>
    </dgm:pt>
    <dgm:pt modelId="{65E0E39D-E1CC-4E89-8EAB-6B2C247B47A4}" type="pres">
      <dgm:prSet presAssocID="{09AB501F-AF90-4103-9124-B4754BC1C5A9}" presName="Name8" presStyleCnt="0"/>
      <dgm:spPr/>
    </dgm:pt>
    <dgm:pt modelId="{21CF39EF-6643-4E30-8B24-67831FC997BB}" type="pres">
      <dgm:prSet presAssocID="{09AB501F-AF90-4103-9124-B4754BC1C5A9}" presName="level" presStyleLbl="node1" presStyleIdx="1" presStyleCnt="3">
        <dgm:presLayoutVars>
          <dgm:chMax val="1"/>
          <dgm:bulletEnabled val="1"/>
        </dgm:presLayoutVars>
      </dgm:prSet>
      <dgm:spPr/>
    </dgm:pt>
    <dgm:pt modelId="{1BD39AA7-F629-411C-A56F-37C81F51EACC}" type="pres">
      <dgm:prSet presAssocID="{09AB501F-AF90-4103-9124-B4754BC1C5A9}" presName="levelTx" presStyleLbl="revTx" presStyleIdx="0" presStyleCnt="0">
        <dgm:presLayoutVars>
          <dgm:chMax val="1"/>
          <dgm:bulletEnabled val="1"/>
        </dgm:presLayoutVars>
      </dgm:prSet>
      <dgm:spPr/>
    </dgm:pt>
    <dgm:pt modelId="{B7EB1C69-2050-4C3E-8E54-9DB3538A5DDE}" type="pres">
      <dgm:prSet presAssocID="{2AD36A5E-42E8-48C3-8FCA-E65E03C50071}" presName="Name8" presStyleCnt="0"/>
      <dgm:spPr/>
    </dgm:pt>
    <dgm:pt modelId="{46998312-2A99-490B-800C-5C5BF2B0347A}" type="pres">
      <dgm:prSet presAssocID="{2AD36A5E-42E8-48C3-8FCA-E65E03C50071}" presName="level" presStyleLbl="node1" presStyleIdx="2" presStyleCnt="3" custLinFactNeighborY="721">
        <dgm:presLayoutVars>
          <dgm:chMax val="1"/>
          <dgm:bulletEnabled val="1"/>
        </dgm:presLayoutVars>
      </dgm:prSet>
      <dgm:spPr/>
    </dgm:pt>
    <dgm:pt modelId="{81E8928B-84F1-41DE-9C68-AFD91EC5321E}" type="pres">
      <dgm:prSet presAssocID="{2AD36A5E-42E8-48C3-8FCA-E65E03C50071}" presName="levelTx" presStyleLbl="revTx" presStyleIdx="0" presStyleCnt="0">
        <dgm:presLayoutVars>
          <dgm:chMax val="1"/>
          <dgm:bulletEnabled val="1"/>
        </dgm:presLayoutVars>
      </dgm:prSet>
      <dgm:spPr/>
    </dgm:pt>
  </dgm:ptLst>
  <dgm:cxnLst>
    <dgm:cxn modelId="{4AAC810C-C849-4587-B901-A086E6213D3D}" type="presOf" srcId="{09AB501F-AF90-4103-9124-B4754BC1C5A9}" destId="{1BD39AA7-F629-411C-A56F-37C81F51EACC}" srcOrd="1" destOrd="0" presId="urn:microsoft.com/office/officeart/2005/8/layout/pyramid3"/>
    <dgm:cxn modelId="{71DD133C-FCEC-4F74-AE91-FEA9B1CB19D8}" srcId="{6DB71DA5-23BD-4DBA-8775-F7A155E34D1B}" destId="{0B261023-4ED8-4B4F-90E3-E7613B965C4D}" srcOrd="0" destOrd="0" parTransId="{B3DE12FB-DA08-4246-8A10-E3BE7CD66363}" sibTransId="{EF0E04F8-BD4C-4653-BDFD-41FB6F849825}"/>
    <dgm:cxn modelId="{8EA63543-766F-4BD7-8C47-7FB1DECB790D}" type="presOf" srcId="{6DB71DA5-23BD-4DBA-8775-F7A155E34D1B}" destId="{3BAC482C-0D41-4B7B-9C36-6283012AF1D9}" srcOrd="0" destOrd="0" presId="urn:microsoft.com/office/officeart/2005/8/layout/pyramid3"/>
    <dgm:cxn modelId="{4851B267-D4D1-45ED-8322-5012B63B9B24}" type="presOf" srcId="{09AB501F-AF90-4103-9124-B4754BC1C5A9}" destId="{21CF39EF-6643-4E30-8B24-67831FC997BB}" srcOrd="0" destOrd="0" presId="urn:microsoft.com/office/officeart/2005/8/layout/pyramid3"/>
    <dgm:cxn modelId="{4EDB7A6B-1E81-42E1-8CBB-749456192EAF}" type="presOf" srcId="{0B261023-4ED8-4B4F-90E3-E7613B965C4D}" destId="{2CF1066B-F8E9-44DD-9BF6-F7460CB31FF4}" srcOrd="1" destOrd="0" presId="urn:microsoft.com/office/officeart/2005/8/layout/pyramid3"/>
    <dgm:cxn modelId="{EE405F86-5B02-46E0-BE07-CD43BB9D0283}" srcId="{6DB71DA5-23BD-4DBA-8775-F7A155E34D1B}" destId="{09AB501F-AF90-4103-9124-B4754BC1C5A9}" srcOrd="1" destOrd="0" parTransId="{400046E4-3C56-4FAC-B91E-923CBF12C174}" sibTransId="{AF1776F3-A666-475E-A87B-D3C1A3EF7F43}"/>
    <dgm:cxn modelId="{AD79F48C-6CB7-4137-B201-06B58FAD9031}" type="presOf" srcId="{0B261023-4ED8-4B4F-90E3-E7613B965C4D}" destId="{EC55DC22-FCA6-4FEF-9A4B-9DAAA5CDF558}" srcOrd="0" destOrd="0" presId="urn:microsoft.com/office/officeart/2005/8/layout/pyramid3"/>
    <dgm:cxn modelId="{9C174AA6-C839-45EA-A5FA-30A9D4E7BED4}" srcId="{6DB71DA5-23BD-4DBA-8775-F7A155E34D1B}" destId="{2AD36A5E-42E8-48C3-8FCA-E65E03C50071}" srcOrd="2" destOrd="0" parTransId="{12793F62-8461-4326-B800-29F13A02A7EC}" sibTransId="{5DE2C422-45F8-405E-966A-693CCDB744F1}"/>
    <dgm:cxn modelId="{47A06CD9-D2DE-4DAE-BD48-99A416215E78}" type="presOf" srcId="{2AD36A5E-42E8-48C3-8FCA-E65E03C50071}" destId="{46998312-2A99-490B-800C-5C5BF2B0347A}" srcOrd="0" destOrd="0" presId="urn:microsoft.com/office/officeart/2005/8/layout/pyramid3"/>
    <dgm:cxn modelId="{42DC32DF-88EE-41AC-BD86-DC2B7F0F3B55}" type="presOf" srcId="{2AD36A5E-42E8-48C3-8FCA-E65E03C50071}" destId="{81E8928B-84F1-41DE-9C68-AFD91EC5321E}" srcOrd="1" destOrd="0" presId="urn:microsoft.com/office/officeart/2005/8/layout/pyramid3"/>
    <dgm:cxn modelId="{0F88151A-212F-480B-9EE0-E8DA896A6D8A}" type="presParOf" srcId="{3BAC482C-0D41-4B7B-9C36-6283012AF1D9}" destId="{EEDD3291-FA9E-4A9E-9C3B-A05C34886872}" srcOrd="0" destOrd="0" presId="urn:microsoft.com/office/officeart/2005/8/layout/pyramid3"/>
    <dgm:cxn modelId="{A5659A6B-EB12-42C1-A868-AD03629EC8C8}" type="presParOf" srcId="{EEDD3291-FA9E-4A9E-9C3B-A05C34886872}" destId="{EC55DC22-FCA6-4FEF-9A4B-9DAAA5CDF558}" srcOrd="0" destOrd="0" presId="urn:microsoft.com/office/officeart/2005/8/layout/pyramid3"/>
    <dgm:cxn modelId="{7E37997D-B055-4315-A15B-4F904010D7BB}" type="presParOf" srcId="{EEDD3291-FA9E-4A9E-9C3B-A05C34886872}" destId="{2CF1066B-F8E9-44DD-9BF6-F7460CB31FF4}" srcOrd="1" destOrd="0" presId="urn:microsoft.com/office/officeart/2005/8/layout/pyramid3"/>
    <dgm:cxn modelId="{F2FBEB53-233E-4D35-B32B-DF4669A01127}" type="presParOf" srcId="{3BAC482C-0D41-4B7B-9C36-6283012AF1D9}" destId="{65E0E39D-E1CC-4E89-8EAB-6B2C247B47A4}" srcOrd="1" destOrd="0" presId="urn:microsoft.com/office/officeart/2005/8/layout/pyramid3"/>
    <dgm:cxn modelId="{6E6A7C43-B628-47AB-8B1F-F62053B5DCAC}" type="presParOf" srcId="{65E0E39D-E1CC-4E89-8EAB-6B2C247B47A4}" destId="{21CF39EF-6643-4E30-8B24-67831FC997BB}" srcOrd="0" destOrd="0" presId="urn:microsoft.com/office/officeart/2005/8/layout/pyramid3"/>
    <dgm:cxn modelId="{3E768426-18BD-461D-B886-D1ABC8ED16A6}" type="presParOf" srcId="{65E0E39D-E1CC-4E89-8EAB-6B2C247B47A4}" destId="{1BD39AA7-F629-411C-A56F-37C81F51EACC}" srcOrd="1" destOrd="0" presId="urn:microsoft.com/office/officeart/2005/8/layout/pyramid3"/>
    <dgm:cxn modelId="{3CB8EC80-8E69-4F6A-A5D0-1CB22F3200F1}" type="presParOf" srcId="{3BAC482C-0D41-4B7B-9C36-6283012AF1D9}" destId="{B7EB1C69-2050-4C3E-8E54-9DB3538A5DDE}" srcOrd="2" destOrd="0" presId="urn:microsoft.com/office/officeart/2005/8/layout/pyramid3"/>
    <dgm:cxn modelId="{8B34F994-737C-4A47-AA9A-C31910015927}" type="presParOf" srcId="{B7EB1C69-2050-4C3E-8E54-9DB3538A5DDE}" destId="{46998312-2A99-490B-800C-5C5BF2B0347A}" srcOrd="0" destOrd="0" presId="urn:microsoft.com/office/officeart/2005/8/layout/pyramid3"/>
    <dgm:cxn modelId="{C02E76C1-0304-4531-85BD-8061907A2B0D}" type="presParOf" srcId="{B7EB1C69-2050-4C3E-8E54-9DB3538A5DDE}" destId="{81E8928B-84F1-41DE-9C68-AFD91EC5321E}" srcOrd="1" destOrd="0" presId="urn:microsoft.com/office/officeart/2005/8/layout/pyramid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BAB9866-7B64-460E-BCB3-F7E16DA5B57B}">
      <dsp:nvSpPr>
        <dsp:cNvPr id="0" name=""/>
        <dsp:cNvSpPr/>
      </dsp:nvSpPr>
      <dsp:spPr>
        <a:xfrm rot="5400000">
          <a:off x="-186162" y="189464"/>
          <a:ext cx="1241082" cy="868757"/>
        </a:xfrm>
        <a:prstGeom prst="chevron">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1066800">
            <a:lnSpc>
              <a:spcPct val="90000"/>
            </a:lnSpc>
            <a:spcBef>
              <a:spcPct val="0"/>
            </a:spcBef>
            <a:spcAft>
              <a:spcPct val="35000"/>
            </a:spcAft>
            <a:buNone/>
          </a:pPr>
          <a:r>
            <a:rPr lang="en-US" sz="2400" kern="1200" dirty="0"/>
            <a:t>1</a:t>
          </a:r>
        </a:p>
      </dsp:txBody>
      <dsp:txXfrm rot="-5400000">
        <a:off x="1" y="437681"/>
        <a:ext cx="868757" cy="372325"/>
      </dsp:txXfrm>
    </dsp:sp>
    <dsp:sp modelId="{D5EF317C-5A32-4F10-8F07-9311ABDEAE66}">
      <dsp:nvSpPr>
        <dsp:cNvPr id="0" name=""/>
        <dsp:cNvSpPr/>
      </dsp:nvSpPr>
      <dsp:spPr>
        <a:xfrm rot="5400000">
          <a:off x="4145827" y="-3273766"/>
          <a:ext cx="806703" cy="7360842"/>
        </a:xfrm>
        <a:prstGeom prst="round2Same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77800" tIns="15875" rIns="15875" bIns="15875" numCol="1" spcCol="1270" anchor="ctr" anchorCtr="0">
          <a:noAutofit/>
        </a:bodyPr>
        <a:lstStyle/>
        <a:p>
          <a:pPr marL="228600" lvl="1" indent="-228600" algn="l" defTabSz="1111250">
            <a:lnSpc>
              <a:spcPct val="90000"/>
            </a:lnSpc>
            <a:spcBef>
              <a:spcPct val="0"/>
            </a:spcBef>
            <a:spcAft>
              <a:spcPct val="15000"/>
            </a:spcAft>
            <a:buChar char="•"/>
          </a:pPr>
          <a:r>
            <a:rPr lang="en-US" sz="2500" u="sng" kern="1200" dirty="0"/>
            <a:t>Identify</a:t>
          </a:r>
          <a:r>
            <a:rPr lang="en-US" sz="2500" kern="1200" dirty="0"/>
            <a:t> </a:t>
          </a:r>
          <a:r>
            <a:rPr lang="en-US" sz="2500" kern="1200" dirty="0">
              <a:solidFill>
                <a:srgbClr val="585C56"/>
              </a:solidFill>
            </a:rPr>
            <a:t>the knowledge gap or problem</a:t>
          </a:r>
          <a:r>
            <a:rPr lang="en-US" sz="2500" kern="1200" dirty="0"/>
            <a:t> </a:t>
          </a:r>
        </a:p>
      </dsp:txBody>
      <dsp:txXfrm rot="-5400000">
        <a:off x="868758" y="42683"/>
        <a:ext cx="7321462" cy="727943"/>
      </dsp:txXfrm>
    </dsp:sp>
    <dsp:sp modelId="{2A7219AE-0AB3-4960-8EA4-1937BABBA763}">
      <dsp:nvSpPr>
        <dsp:cNvPr id="0" name=""/>
        <dsp:cNvSpPr/>
      </dsp:nvSpPr>
      <dsp:spPr>
        <a:xfrm rot="5400000">
          <a:off x="-186162" y="1283810"/>
          <a:ext cx="1241082" cy="868757"/>
        </a:xfrm>
        <a:prstGeom prst="chevron">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1066800">
            <a:lnSpc>
              <a:spcPct val="90000"/>
            </a:lnSpc>
            <a:spcBef>
              <a:spcPct val="0"/>
            </a:spcBef>
            <a:spcAft>
              <a:spcPct val="35000"/>
            </a:spcAft>
            <a:buNone/>
          </a:pPr>
          <a:r>
            <a:rPr lang="en-US" sz="2400" kern="1200" dirty="0"/>
            <a:t>2</a:t>
          </a:r>
        </a:p>
      </dsp:txBody>
      <dsp:txXfrm rot="-5400000">
        <a:off x="1" y="1532027"/>
        <a:ext cx="868757" cy="372325"/>
      </dsp:txXfrm>
    </dsp:sp>
    <dsp:sp modelId="{47FF37BC-07C0-411C-8C29-AE1B6AEE9FA3}">
      <dsp:nvSpPr>
        <dsp:cNvPr id="0" name=""/>
        <dsp:cNvSpPr/>
      </dsp:nvSpPr>
      <dsp:spPr>
        <a:xfrm rot="5400000">
          <a:off x="4145827" y="-2179420"/>
          <a:ext cx="806703" cy="7360842"/>
        </a:xfrm>
        <a:prstGeom prst="round2Same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77800" tIns="15875" rIns="15875" bIns="15875" numCol="1" spcCol="1270" anchor="ctr" anchorCtr="0">
          <a:noAutofit/>
        </a:bodyPr>
        <a:lstStyle/>
        <a:p>
          <a:pPr marL="228600" lvl="1" indent="-228600" algn="l" defTabSz="1111250">
            <a:lnSpc>
              <a:spcPct val="90000"/>
            </a:lnSpc>
            <a:spcBef>
              <a:spcPct val="0"/>
            </a:spcBef>
            <a:spcAft>
              <a:spcPct val="15000"/>
            </a:spcAft>
            <a:buChar char="•"/>
          </a:pPr>
          <a:r>
            <a:rPr lang="en-US" sz="2500" u="sng" kern="1200" dirty="0"/>
            <a:t>Explain</a:t>
          </a:r>
          <a:r>
            <a:rPr lang="en-US" sz="2500" kern="1200" dirty="0"/>
            <a:t> </a:t>
          </a:r>
          <a:r>
            <a:rPr lang="en-US" sz="2500" kern="1200" dirty="0">
              <a:solidFill>
                <a:srgbClr val="585C56"/>
              </a:solidFill>
            </a:rPr>
            <a:t>why it needs to be filled</a:t>
          </a:r>
        </a:p>
      </dsp:txBody>
      <dsp:txXfrm rot="-5400000">
        <a:off x="868758" y="1137029"/>
        <a:ext cx="7321462" cy="727943"/>
      </dsp:txXfrm>
    </dsp:sp>
    <dsp:sp modelId="{5ED7CED0-FA44-4072-BAFA-3BDDEC44B54F}">
      <dsp:nvSpPr>
        <dsp:cNvPr id="0" name=""/>
        <dsp:cNvSpPr/>
      </dsp:nvSpPr>
      <dsp:spPr>
        <a:xfrm rot="5400000">
          <a:off x="-186162" y="2378156"/>
          <a:ext cx="1241082" cy="868757"/>
        </a:xfrm>
        <a:prstGeom prst="chevron">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1066800">
            <a:lnSpc>
              <a:spcPct val="90000"/>
            </a:lnSpc>
            <a:spcBef>
              <a:spcPct val="0"/>
            </a:spcBef>
            <a:spcAft>
              <a:spcPct val="35000"/>
            </a:spcAft>
            <a:buNone/>
          </a:pPr>
          <a:r>
            <a:rPr lang="en-US" sz="2400" kern="1200" dirty="0"/>
            <a:t>3</a:t>
          </a:r>
        </a:p>
      </dsp:txBody>
      <dsp:txXfrm rot="-5400000">
        <a:off x="1" y="2626373"/>
        <a:ext cx="868757" cy="372325"/>
      </dsp:txXfrm>
    </dsp:sp>
    <dsp:sp modelId="{8CF41D5E-53B6-451E-9F24-EF4E16E00848}">
      <dsp:nvSpPr>
        <dsp:cNvPr id="0" name=""/>
        <dsp:cNvSpPr/>
      </dsp:nvSpPr>
      <dsp:spPr>
        <a:xfrm rot="5400000">
          <a:off x="4145827" y="-1085075"/>
          <a:ext cx="806703" cy="7360842"/>
        </a:xfrm>
        <a:prstGeom prst="round2Same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77800" tIns="15875" rIns="15875" bIns="15875" numCol="1" spcCol="1270" anchor="ctr" anchorCtr="0">
          <a:noAutofit/>
        </a:bodyPr>
        <a:lstStyle/>
        <a:p>
          <a:pPr marL="228600" lvl="1" indent="-228600" algn="l" defTabSz="1111250">
            <a:lnSpc>
              <a:spcPct val="90000"/>
            </a:lnSpc>
            <a:spcBef>
              <a:spcPct val="0"/>
            </a:spcBef>
            <a:spcAft>
              <a:spcPct val="15000"/>
            </a:spcAft>
            <a:buChar char="•"/>
          </a:pPr>
          <a:r>
            <a:rPr lang="en-US" sz="2500" u="sng" kern="1200" dirty="0"/>
            <a:t>Summarize</a:t>
          </a:r>
          <a:r>
            <a:rPr lang="en-US" sz="2500" kern="1200" dirty="0"/>
            <a:t> </a:t>
          </a:r>
          <a:r>
            <a:rPr lang="en-US" sz="2500" kern="1200" dirty="0">
              <a:solidFill>
                <a:srgbClr val="585C56"/>
              </a:solidFill>
            </a:rPr>
            <a:t>how this study attempts to fill that gap</a:t>
          </a:r>
        </a:p>
      </dsp:txBody>
      <dsp:txXfrm rot="-5400000">
        <a:off x="868758" y="2231374"/>
        <a:ext cx="7321462" cy="727943"/>
      </dsp:txXfrm>
    </dsp:sp>
    <dsp:sp modelId="{A58B8E44-9DC5-4583-8CC9-881E8012B4D9}">
      <dsp:nvSpPr>
        <dsp:cNvPr id="0" name=""/>
        <dsp:cNvSpPr/>
      </dsp:nvSpPr>
      <dsp:spPr>
        <a:xfrm rot="5400000">
          <a:off x="-186162" y="3472502"/>
          <a:ext cx="1241082" cy="868757"/>
        </a:xfrm>
        <a:prstGeom prst="chevron">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1066800">
            <a:lnSpc>
              <a:spcPct val="90000"/>
            </a:lnSpc>
            <a:spcBef>
              <a:spcPct val="0"/>
            </a:spcBef>
            <a:spcAft>
              <a:spcPct val="35000"/>
            </a:spcAft>
            <a:buNone/>
          </a:pPr>
          <a:r>
            <a:rPr lang="en-US" sz="2400" kern="1200" dirty="0"/>
            <a:t>4</a:t>
          </a:r>
        </a:p>
      </dsp:txBody>
      <dsp:txXfrm rot="-5400000">
        <a:off x="1" y="3720719"/>
        <a:ext cx="868757" cy="372325"/>
      </dsp:txXfrm>
    </dsp:sp>
    <dsp:sp modelId="{90B1FD3A-2B4B-4B29-A800-61FB19B16C27}">
      <dsp:nvSpPr>
        <dsp:cNvPr id="0" name=""/>
        <dsp:cNvSpPr/>
      </dsp:nvSpPr>
      <dsp:spPr>
        <a:xfrm rot="5400000">
          <a:off x="4145827" y="9270"/>
          <a:ext cx="806703" cy="7360842"/>
        </a:xfrm>
        <a:prstGeom prst="round2Same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77800" tIns="15875" rIns="15875" bIns="15875" numCol="1" spcCol="1270" anchor="ctr" anchorCtr="0">
          <a:noAutofit/>
        </a:bodyPr>
        <a:lstStyle/>
        <a:p>
          <a:pPr marL="228600" lvl="1" indent="-228600" algn="l" defTabSz="1111250">
            <a:lnSpc>
              <a:spcPct val="90000"/>
            </a:lnSpc>
            <a:spcBef>
              <a:spcPct val="0"/>
            </a:spcBef>
            <a:spcAft>
              <a:spcPct val="15000"/>
            </a:spcAft>
            <a:buChar char="•"/>
          </a:pPr>
          <a:r>
            <a:rPr lang="en-US" sz="2500" u="sng" kern="1200" dirty="0"/>
            <a:t>Target</a:t>
          </a:r>
          <a:r>
            <a:rPr lang="en-US" sz="2500" kern="1200" dirty="0"/>
            <a:t> </a:t>
          </a:r>
          <a:r>
            <a:rPr lang="en-US" sz="2500" kern="1200" dirty="0">
              <a:solidFill>
                <a:srgbClr val="585C56"/>
              </a:solidFill>
            </a:rPr>
            <a:t>an audience </a:t>
          </a:r>
        </a:p>
      </dsp:txBody>
      <dsp:txXfrm rot="-5400000">
        <a:off x="868758" y="3325719"/>
        <a:ext cx="7321462" cy="727943"/>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C55DC22-FCA6-4FEF-9A4B-9DAAA5CDF558}">
      <dsp:nvSpPr>
        <dsp:cNvPr id="0" name=""/>
        <dsp:cNvSpPr/>
      </dsp:nvSpPr>
      <dsp:spPr>
        <a:xfrm rot="10800000">
          <a:off x="0" y="0"/>
          <a:ext cx="4038600" cy="1510241"/>
        </a:xfrm>
        <a:prstGeom prst="trapezoid">
          <a:avLst>
            <a:gd name="adj" fmla="val 44569"/>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2550" tIns="82550" rIns="82550" bIns="82550" numCol="1" spcCol="1270" anchor="ctr" anchorCtr="0">
          <a:noAutofit/>
        </a:bodyPr>
        <a:lstStyle/>
        <a:p>
          <a:pPr marL="0" lvl="0" indent="0" algn="ctr" defTabSz="2889250">
            <a:lnSpc>
              <a:spcPct val="90000"/>
            </a:lnSpc>
            <a:spcBef>
              <a:spcPct val="0"/>
            </a:spcBef>
            <a:spcAft>
              <a:spcPct val="35000"/>
            </a:spcAft>
            <a:buNone/>
          </a:pPr>
          <a:r>
            <a:rPr lang="en-US" sz="6500" kern="1200" dirty="0"/>
            <a:t>1</a:t>
          </a:r>
        </a:p>
      </dsp:txBody>
      <dsp:txXfrm rot="-10800000">
        <a:off x="706754" y="0"/>
        <a:ext cx="2625090" cy="1510241"/>
      </dsp:txXfrm>
    </dsp:sp>
    <dsp:sp modelId="{21CF39EF-6643-4E30-8B24-67831FC997BB}">
      <dsp:nvSpPr>
        <dsp:cNvPr id="0" name=""/>
        <dsp:cNvSpPr/>
      </dsp:nvSpPr>
      <dsp:spPr>
        <a:xfrm rot="10800000">
          <a:off x="673100" y="1510241"/>
          <a:ext cx="2692400" cy="1510241"/>
        </a:xfrm>
        <a:prstGeom prst="trapezoid">
          <a:avLst>
            <a:gd name="adj" fmla="val 44569"/>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2550" tIns="82550" rIns="82550" bIns="82550" numCol="1" spcCol="1270" anchor="ctr" anchorCtr="0">
          <a:noAutofit/>
        </a:bodyPr>
        <a:lstStyle/>
        <a:p>
          <a:pPr marL="0" lvl="0" indent="0" algn="ctr" defTabSz="2889250">
            <a:lnSpc>
              <a:spcPct val="90000"/>
            </a:lnSpc>
            <a:spcBef>
              <a:spcPct val="0"/>
            </a:spcBef>
            <a:spcAft>
              <a:spcPct val="35000"/>
            </a:spcAft>
            <a:buNone/>
          </a:pPr>
          <a:r>
            <a:rPr lang="en-US" sz="6500" kern="1200" dirty="0"/>
            <a:t>2</a:t>
          </a:r>
        </a:p>
      </dsp:txBody>
      <dsp:txXfrm rot="-10800000">
        <a:off x="1144270" y="1510241"/>
        <a:ext cx="1750060" cy="1510241"/>
      </dsp:txXfrm>
    </dsp:sp>
    <dsp:sp modelId="{46998312-2A99-490B-800C-5C5BF2B0347A}">
      <dsp:nvSpPr>
        <dsp:cNvPr id="0" name=""/>
        <dsp:cNvSpPr/>
      </dsp:nvSpPr>
      <dsp:spPr>
        <a:xfrm rot="10800000">
          <a:off x="1346200" y="3020483"/>
          <a:ext cx="1346200" cy="1510241"/>
        </a:xfrm>
        <a:prstGeom prst="trapezoid">
          <a:avLst>
            <a:gd name="adj" fmla="val 5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2550" tIns="82550" rIns="82550" bIns="82550" numCol="1" spcCol="1270" anchor="t" anchorCtr="0">
          <a:noAutofit/>
        </a:bodyPr>
        <a:lstStyle/>
        <a:p>
          <a:pPr marL="0" lvl="0" indent="0" algn="ctr" defTabSz="2889250">
            <a:lnSpc>
              <a:spcPct val="90000"/>
            </a:lnSpc>
            <a:spcBef>
              <a:spcPct val="0"/>
            </a:spcBef>
            <a:spcAft>
              <a:spcPct val="35000"/>
            </a:spcAft>
            <a:buNone/>
          </a:pPr>
          <a:r>
            <a:rPr lang="en-US" sz="6500" kern="1200" dirty="0"/>
            <a:t>3</a:t>
          </a:r>
        </a:p>
      </dsp:txBody>
      <dsp:txXfrm rot="-10800000">
        <a:off x="1346200" y="3020483"/>
        <a:ext cx="1346200" cy="1510241"/>
      </dsp:txXfrm>
    </dsp:sp>
  </dsp:spTree>
</dsp:drawing>
</file>

<file path=ppt/diagrams/layout1.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pyramid3">
  <dgm:title val=""/>
  <dgm:desc val=""/>
  <dgm:catLst>
    <dgm:cat type="pyramid" pri="2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pyra">
          <dgm:param type="linDir" val="fromT"/>
          <dgm:param type="txDir" val="fromT"/>
          <dgm:param type="pyraAcctPos" val="aft"/>
          <dgm:param type="pyraAcctTxMar" val="step"/>
          <dgm:param type="pyraAcctBkgdNode" val="acctBkgd"/>
          <dgm:param type="pyraAcctTxNode" val="acctTx"/>
          <dgm:param type="pyraLvlNode" val="level"/>
        </dgm:alg>
      </dgm:if>
      <dgm:else name="Name3">
        <dgm:alg type="pyra">
          <dgm:param type="linDir" val="fromT"/>
          <dgm:param type="txDir" val="fromT"/>
          <dgm:param type="pyraAcctPos" val="bef"/>
          <dgm:param type="pyraAcctTxMar" val="step"/>
          <dgm:param type="pyraAcctBkgdNode" val="acctBkgd"/>
          <dgm:param type="pyraAcctTxNode" val="acctTx"/>
          <dgm:param type="pyraLvlNode" val="level"/>
        </dgm:alg>
      </dgm:else>
    </dgm:choose>
    <dgm:shape xmlns:r="http://schemas.openxmlformats.org/officeDocument/2006/relationships" r:blip="">
      <dgm:adjLst/>
    </dgm:shape>
    <dgm:presOf/>
    <dgm:choose name="Name4">
      <dgm:if name="Name5" axis="root des" ptType="all node" func="maxDepth" op="gte" val="2">
        <dgm:constrLst>
          <dgm:constr type="primFontSz" for="des" forName="levelTx" op="equ"/>
          <dgm:constr type="secFontSz" for="des" forName="acctTx" op="equ"/>
          <dgm:constr type="pyraAcctRatio" val="0.32"/>
        </dgm:constrLst>
      </dgm:if>
      <dgm:else name="Name6">
        <dgm:constrLst>
          <dgm:constr type="primFontSz" for="des" forName="levelTx" op="equ"/>
          <dgm:constr type="secFontSz" for="des" forName="acctTx" op="equ"/>
          <dgm:constr type="pyraAcctRatio"/>
        </dgm:constrLst>
      </dgm:else>
    </dgm:choose>
    <dgm:ruleLst/>
    <dgm:forEach name="Name7" axis="ch" ptType="node">
      <dgm:layoutNode name="Name8">
        <dgm:alg type="composite">
          <dgm:param type="horzAlign" val="none"/>
        </dgm:alg>
        <dgm:shape xmlns:r="http://schemas.openxmlformats.org/officeDocument/2006/relationships" r:blip="">
          <dgm:adjLst/>
        </dgm:shape>
        <dgm:presOf/>
        <dgm:choose name="Name9">
          <dgm:if name="Name10" axis="self" ptType="node" func="revPos" op="equ" val="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dgm:constr type="h" for="ch" forName="levelTx" refType="h" refFor="ch" refForName="level"/>
            </dgm:constrLst>
          </dgm:if>
          <dgm:else name="Name1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fact="0.65"/>
              <dgm:constr type="h" for="ch" forName="levelTx" refType="h" refFor="ch" refForName="level"/>
            </dgm:constrLst>
          </dgm:else>
        </dgm:choose>
        <dgm:ruleLst/>
        <dgm:choose name="Name12">
          <dgm:if name="Name13" axis="ch" ptType="node" func="cnt" op="gte" val="1">
            <dgm:layoutNode name="acctBkgd" styleLbl="alignAcc1">
              <dgm:alg type="sp"/>
              <dgm:shape xmlns:r="http://schemas.openxmlformats.org/officeDocument/2006/relationships" type="nonIsoscelesTrapezoid" r:blip="">
                <dgm:adjLst/>
              </dgm:shape>
              <dgm:presOf axis="des" ptType="node"/>
              <dgm:constrLst/>
              <dgm:ruleLst/>
            </dgm:layoutNode>
            <dgm:layoutNode name="acctTx" styleLbl="alignAcc1">
              <dgm:varLst>
                <dgm:bulletEnabled val="1"/>
              </dgm:varLst>
              <dgm:alg type="tx">
                <dgm:param type="stBulletLvl" val="1"/>
                <dgm:param type="txAnchorVertCh" val="t"/>
              </dgm:alg>
              <dgm:shape xmlns:r="http://schemas.openxmlformats.org/officeDocument/2006/relationships" type="nonIsoscelesTrapezoid" r:blip="" hideGeom="1">
                <dgm:adjLst/>
              </dgm:shape>
              <dgm:presOf axis="des" ptType="node"/>
              <dgm:constrLst>
                <dgm:constr type="secFontSz" val="65"/>
                <dgm:constr type="primFontSz" refType="secFontSz"/>
                <dgm:constr type="tMarg" refType="secFontSz" fact="0.3"/>
                <dgm:constr type="bMarg" refType="secFontSz" fact="0.3"/>
                <dgm:constr type="lMarg" refType="secFontSz" fact="0.3"/>
                <dgm:constr type="rMarg" refType="secFontSz" fact="0.3"/>
              </dgm:constrLst>
              <dgm:ruleLst>
                <dgm:rule type="secFontSz" val="5" fact="NaN" max="NaN"/>
              </dgm:ruleLst>
            </dgm:layoutNode>
          </dgm:if>
          <dgm:else name="Name14"/>
        </dgm:choose>
        <dgm:layoutNode name="level">
          <dgm:varLst>
            <dgm:chMax val="1"/>
            <dgm:bulletEnabled val="1"/>
          </dgm:varLst>
          <dgm:alg type="sp"/>
          <dgm:shape xmlns:r="http://schemas.openxmlformats.org/officeDocument/2006/relationships" type="trapezoid" r:blip="">
            <dgm:adjLst/>
          </dgm:shape>
          <dgm:presOf axis="self"/>
          <dgm:constrLst>
            <dgm:constr type="h" val="500"/>
            <dgm:constr type="w" val="1"/>
          </dgm:constrLst>
          <dgm:ruleLst/>
        </dgm:layoutNode>
        <dgm:layoutNode name="levelTx" styleLbl="revTx">
          <dgm:varLst>
            <dgm:chMax val="1"/>
            <dgm:bulletEnabled val="1"/>
          </dgm:varLst>
          <dgm:alg type="tx"/>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53BBC98-F1A7-4A72-AEC8-67F3BB1F3649}"/>
              </a:ext>
            </a:extLst>
          </p:cNvPr>
          <p:cNvSpPr>
            <a:spLocks noGrp="1"/>
          </p:cNvSpPr>
          <p:nvPr>
            <p:ph type="hdr" sz="quarter"/>
          </p:nvPr>
        </p:nvSpPr>
        <p:spPr>
          <a:xfrm>
            <a:off x="0" y="0"/>
            <a:ext cx="2971800" cy="457200"/>
          </a:xfrm>
          <a:prstGeom prst="rect">
            <a:avLst/>
          </a:prstGeom>
        </p:spPr>
        <p:txBody>
          <a:bodyPr vert="horz" lIns="91440" tIns="45720" rIns="91440" bIns="45720" rtlCol="0"/>
          <a:lstStyle>
            <a:lvl1pPr algn="l" eaLnBrk="1" fontAlgn="auto" hangingPunct="1">
              <a:spcBef>
                <a:spcPts val="0"/>
              </a:spcBef>
              <a:spcAft>
                <a:spcPts val="0"/>
              </a:spcAft>
              <a:defRPr sz="1200">
                <a:latin typeface="+mn-lt"/>
                <a:cs typeface="+mn-cs"/>
              </a:defRPr>
            </a:lvl1pPr>
          </a:lstStyle>
          <a:p>
            <a:pPr>
              <a:defRPr/>
            </a:pPr>
            <a:endParaRPr lang="en-US"/>
          </a:p>
        </p:txBody>
      </p:sp>
      <p:sp>
        <p:nvSpPr>
          <p:cNvPr id="3" name="Date Placeholder 2">
            <a:extLst>
              <a:ext uri="{FF2B5EF4-FFF2-40B4-BE49-F238E27FC236}">
                <a16:creationId xmlns:a16="http://schemas.microsoft.com/office/drawing/2014/main" id="{B03F6255-9350-47D2-89DD-62FE88A97838}"/>
              </a:ext>
            </a:extLst>
          </p:cNvPr>
          <p:cNvSpPr>
            <a:spLocks noGrp="1"/>
          </p:cNvSpPr>
          <p:nvPr>
            <p:ph type="dt" idx="1"/>
          </p:nvPr>
        </p:nvSpPr>
        <p:spPr>
          <a:xfrm>
            <a:off x="3884613" y="0"/>
            <a:ext cx="2971800" cy="457200"/>
          </a:xfrm>
          <a:prstGeom prst="rect">
            <a:avLst/>
          </a:prstGeom>
        </p:spPr>
        <p:txBody>
          <a:bodyPr vert="horz" lIns="91440" tIns="45720" rIns="91440" bIns="45720" rtlCol="0"/>
          <a:lstStyle>
            <a:lvl1pPr algn="r" eaLnBrk="1" fontAlgn="auto" hangingPunct="1">
              <a:spcBef>
                <a:spcPts val="0"/>
              </a:spcBef>
              <a:spcAft>
                <a:spcPts val="0"/>
              </a:spcAft>
              <a:defRPr sz="1200">
                <a:latin typeface="+mn-lt"/>
                <a:cs typeface="+mn-cs"/>
              </a:defRPr>
            </a:lvl1pPr>
          </a:lstStyle>
          <a:p>
            <a:pPr>
              <a:defRPr/>
            </a:pPr>
            <a:fld id="{C293E4C2-B5C9-4F1F-95F9-94559B8CD93A}" type="datetimeFigureOut">
              <a:rPr lang="en-US"/>
              <a:pPr>
                <a:defRPr/>
              </a:pPr>
              <a:t>1/16/2019</a:t>
            </a:fld>
            <a:endParaRPr lang="en-US"/>
          </a:p>
        </p:txBody>
      </p:sp>
      <p:sp>
        <p:nvSpPr>
          <p:cNvPr id="4" name="Slide Image Placeholder 3">
            <a:extLst>
              <a:ext uri="{FF2B5EF4-FFF2-40B4-BE49-F238E27FC236}">
                <a16:creationId xmlns:a16="http://schemas.microsoft.com/office/drawing/2014/main" id="{A8443040-FD85-4498-8536-765AA766D961}"/>
              </a:ext>
            </a:extLst>
          </p:cNvPr>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a:extLst>
              <a:ext uri="{FF2B5EF4-FFF2-40B4-BE49-F238E27FC236}">
                <a16:creationId xmlns:a16="http://schemas.microsoft.com/office/drawing/2014/main" id="{B74648E8-1136-4F65-8DEC-4ADAC468BADC}"/>
              </a:ext>
            </a:extLst>
          </p:cNvPr>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id="{E2EBA4E8-0F47-45D1-BC4E-E67ADFD56B0A}"/>
              </a:ext>
            </a:extLst>
          </p:cNvPr>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cs typeface="+mn-cs"/>
              </a:defRPr>
            </a:lvl1pPr>
          </a:lstStyle>
          <a:p>
            <a:pPr>
              <a:defRPr/>
            </a:pPr>
            <a:endParaRPr lang="en-US"/>
          </a:p>
        </p:txBody>
      </p:sp>
      <p:sp>
        <p:nvSpPr>
          <p:cNvPr id="7" name="Slide Number Placeholder 6">
            <a:extLst>
              <a:ext uri="{FF2B5EF4-FFF2-40B4-BE49-F238E27FC236}">
                <a16:creationId xmlns:a16="http://schemas.microsoft.com/office/drawing/2014/main" id="{BFF06D8C-F0C5-45C2-B892-7CF139C9484C}"/>
              </a:ext>
            </a:extLst>
          </p:cNvPr>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smtClean="0">
                <a:latin typeface="Calibri" panose="020F0502020204030204" pitchFamily="34" charset="0"/>
              </a:defRPr>
            </a:lvl1pPr>
          </a:lstStyle>
          <a:p>
            <a:pPr>
              <a:defRPr/>
            </a:pPr>
            <a:fld id="{EE9463A8-5852-496B-9986-13976E1BCE5B}"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notesStyle>
    <a:lvl1pPr algn="l" defTabSz="457200" rtl="0" eaLnBrk="0" fontAlgn="base" hangingPunct="0">
      <a:spcBef>
        <a:spcPct val="30000"/>
      </a:spcBef>
      <a:spcAft>
        <a:spcPct val="0"/>
      </a:spcAft>
      <a:defRPr sz="1200" kern="1200">
        <a:solidFill>
          <a:schemeClr val="tx1"/>
        </a:solidFill>
        <a:latin typeface="+mn-lt"/>
        <a:ea typeface="+mn-ea"/>
        <a:cs typeface="+mn-cs"/>
      </a:defRPr>
    </a:lvl1pPr>
    <a:lvl2pPr marL="457200" algn="l" defTabSz="457200" rtl="0" eaLnBrk="0" fontAlgn="base" hangingPunct="0">
      <a:spcBef>
        <a:spcPct val="30000"/>
      </a:spcBef>
      <a:spcAft>
        <a:spcPct val="0"/>
      </a:spcAft>
      <a:defRPr sz="1200" kern="1200">
        <a:solidFill>
          <a:schemeClr val="tx1"/>
        </a:solidFill>
        <a:latin typeface="+mn-lt"/>
        <a:ea typeface="+mn-ea"/>
        <a:cs typeface="+mn-cs"/>
      </a:defRPr>
    </a:lvl2pPr>
    <a:lvl3pPr marL="914400" algn="l" defTabSz="457200" rtl="0" eaLnBrk="0" fontAlgn="base" hangingPunct="0">
      <a:spcBef>
        <a:spcPct val="30000"/>
      </a:spcBef>
      <a:spcAft>
        <a:spcPct val="0"/>
      </a:spcAft>
      <a:defRPr sz="1200" kern="1200">
        <a:solidFill>
          <a:schemeClr val="tx1"/>
        </a:solidFill>
        <a:latin typeface="+mn-lt"/>
        <a:ea typeface="+mn-ea"/>
        <a:cs typeface="+mn-cs"/>
      </a:defRPr>
    </a:lvl3pPr>
    <a:lvl4pPr marL="1371600" algn="l" defTabSz="457200" rtl="0" eaLnBrk="0" fontAlgn="base" hangingPunct="0">
      <a:spcBef>
        <a:spcPct val="30000"/>
      </a:spcBef>
      <a:spcAft>
        <a:spcPct val="0"/>
      </a:spcAft>
      <a:defRPr sz="1200" kern="1200">
        <a:solidFill>
          <a:schemeClr val="tx1"/>
        </a:solidFill>
        <a:latin typeface="+mn-lt"/>
        <a:ea typeface="+mn-ea"/>
        <a:cs typeface="+mn-cs"/>
      </a:defRPr>
    </a:lvl4pPr>
    <a:lvl5pPr marL="1828800" algn="l" defTabSz="457200" rtl="0" eaLnBrk="0" fontAlgn="base" hangingPunct="0">
      <a:spcBef>
        <a:spcPct val="30000"/>
      </a:spcBef>
      <a:spcAft>
        <a:spcPct val="0"/>
      </a:spcAft>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Slide Image Placeholder 1">
            <a:extLst>
              <a:ext uri="{FF2B5EF4-FFF2-40B4-BE49-F238E27FC236}">
                <a16:creationId xmlns:a16="http://schemas.microsoft.com/office/drawing/2014/main" id="{BD876167-D798-4947-9357-6DB9A144C493}"/>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7411" name="Notes Placeholder 2">
            <a:extLst>
              <a:ext uri="{FF2B5EF4-FFF2-40B4-BE49-F238E27FC236}">
                <a16:creationId xmlns:a16="http://schemas.microsoft.com/office/drawing/2014/main" id="{59C14E99-D939-4064-BBD3-9AB447FF20AD}"/>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b="1" dirty="0"/>
              <a:t>Title: W3L7 Telling a Compelling Story, part 1: Introduction</a:t>
            </a:r>
          </a:p>
          <a:p>
            <a:pPr eaLnBrk="1" hangingPunct="1">
              <a:spcBef>
                <a:spcPct val="0"/>
              </a:spcBef>
            </a:pPr>
            <a:r>
              <a:rPr lang="en-US" altLang="en-US" b="1" dirty="0"/>
              <a:t>Time: 30 minutes (22 slides)</a:t>
            </a:r>
            <a:endParaRPr lang="en-US" altLang="en-US" b="1" dirty="0">
              <a:cs typeface="Calibri"/>
            </a:endParaRPr>
          </a:p>
          <a:p>
            <a:pPr eaLnBrk="1" hangingPunct="1">
              <a:spcBef>
                <a:spcPct val="0"/>
              </a:spcBef>
            </a:pPr>
            <a:r>
              <a:rPr lang="en-US" altLang="en-US" b="1" dirty="0"/>
              <a:t>Reading: Writing Science (Joshua Schimel), chapters 5-7</a:t>
            </a:r>
            <a:endParaRPr lang="en-US" altLang="en-US" b="1" dirty="0">
              <a:cs typeface="Calibri"/>
            </a:endParaRPr>
          </a:p>
        </p:txBody>
      </p:sp>
      <p:sp>
        <p:nvSpPr>
          <p:cNvPr id="17412" name="Slide Number Placeholder 3">
            <a:extLst>
              <a:ext uri="{FF2B5EF4-FFF2-40B4-BE49-F238E27FC236}">
                <a16:creationId xmlns:a16="http://schemas.microsoft.com/office/drawing/2014/main" id="{E0375697-867A-4D18-B21E-1FA96A6CEA37}"/>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2ADB90D3-3969-4512-8BF7-BEAC4AE33C08}" type="slidenum">
              <a:rPr lang="en-US" altLang="en-US"/>
              <a:pPr>
                <a:spcBef>
                  <a:spcPct val="0"/>
                </a:spcBef>
              </a:pPr>
              <a:t>1</a:t>
            </a:fld>
            <a:endParaRPr lang="en-US"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Image Placeholder 1">
            <a:extLst>
              <a:ext uri="{FF2B5EF4-FFF2-40B4-BE49-F238E27FC236}">
                <a16:creationId xmlns:a16="http://schemas.microsoft.com/office/drawing/2014/main" id="{2E58A4C7-CFF0-4B7F-A364-7A3F528CF610}"/>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5843" name="Notes Placeholder 2">
            <a:extLst>
              <a:ext uri="{FF2B5EF4-FFF2-40B4-BE49-F238E27FC236}">
                <a16:creationId xmlns:a16="http://schemas.microsoft.com/office/drawing/2014/main" id="{19847AB3-AA12-4F4C-BF27-E6D84A496F5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171450" indent="-171450">
              <a:buFontTx/>
              <a:buChar char="•"/>
            </a:pPr>
            <a:r>
              <a:rPr lang="en-US" altLang="en-US" i="1" dirty="0"/>
              <a:t>[Review slide content]</a:t>
            </a:r>
          </a:p>
        </p:txBody>
      </p:sp>
      <p:sp>
        <p:nvSpPr>
          <p:cNvPr id="35844" name="Slide Number Placeholder 3">
            <a:extLst>
              <a:ext uri="{FF2B5EF4-FFF2-40B4-BE49-F238E27FC236}">
                <a16:creationId xmlns:a16="http://schemas.microsoft.com/office/drawing/2014/main" id="{9199DFA5-C470-4A73-B0F0-BD5C761FDFB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Verdana" panose="020B0604030504040204" pitchFamily="34" charset="0"/>
                <a:cs typeface="Arial" panose="020B0604020202020204" pitchFamily="34" charset="0"/>
              </a:defRPr>
            </a:lvl1pPr>
            <a:lvl2pPr marL="742950" indent="-285750">
              <a:defRPr>
                <a:solidFill>
                  <a:schemeClr val="tx1"/>
                </a:solidFill>
                <a:latin typeface="Verdana" panose="020B0604030504040204" pitchFamily="34" charset="0"/>
                <a:cs typeface="Arial" panose="020B0604020202020204" pitchFamily="34" charset="0"/>
              </a:defRPr>
            </a:lvl2pPr>
            <a:lvl3pPr marL="1143000" indent="-228600">
              <a:defRPr>
                <a:solidFill>
                  <a:schemeClr val="tx1"/>
                </a:solidFill>
                <a:latin typeface="Verdana" panose="020B0604030504040204" pitchFamily="34" charset="0"/>
                <a:cs typeface="Arial" panose="020B0604020202020204" pitchFamily="34" charset="0"/>
              </a:defRPr>
            </a:lvl3pPr>
            <a:lvl4pPr marL="1600200" indent="-228600">
              <a:defRPr>
                <a:solidFill>
                  <a:schemeClr val="tx1"/>
                </a:solidFill>
                <a:latin typeface="Verdana" panose="020B0604030504040204" pitchFamily="34" charset="0"/>
                <a:cs typeface="Arial" panose="020B0604020202020204" pitchFamily="34" charset="0"/>
              </a:defRPr>
            </a:lvl4pPr>
            <a:lvl5pPr marL="2057400" indent="-228600">
              <a:defRPr>
                <a:solidFill>
                  <a:schemeClr val="tx1"/>
                </a:solidFill>
                <a:latin typeface="Verdana" panose="020B0604030504040204" pitchFamily="34" charset="0"/>
                <a:cs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9pPr>
          </a:lstStyle>
          <a:p>
            <a:fld id="{A593E116-9D4E-4739-A985-1D4173CB5E2E}" type="slidenum">
              <a:rPr lang="en-US" altLang="en-US">
                <a:latin typeface="Calibri" panose="020F0502020204030204" pitchFamily="34" charset="0"/>
              </a:rPr>
              <a:pPr/>
              <a:t>10</a:t>
            </a:fld>
            <a:endParaRPr lang="en-US" altLang="en-US">
              <a:latin typeface="Calibri" panose="020F0502020204030204"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a:extLst>
              <a:ext uri="{FF2B5EF4-FFF2-40B4-BE49-F238E27FC236}">
                <a16:creationId xmlns:a16="http://schemas.microsoft.com/office/drawing/2014/main" id="{69150879-C0F7-4945-A336-048D76DD87AB}"/>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9155" name="Notes Placeholder 2">
            <a:extLst>
              <a:ext uri="{FF2B5EF4-FFF2-40B4-BE49-F238E27FC236}">
                <a16:creationId xmlns:a16="http://schemas.microsoft.com/office/drawing/2014/main" id="{A6397030-4CCD-47C2-A5AF-12DEAFEA1E29}"/>
              </a:ext>
            </a:extLst>
          </p:cNvPr>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171450" indent="-171450" eaLnBrk="1" hangingPunct="1">
              <a:spcBef>
                <a:spcPct val="0"/>
              </a:spcBef>
              <a:buFontTx/>
              <a:buChar char="•"/>
              <a:defRPr/>
            </a:pPr>
            <a:r>
              <a:rPr lang="en-US" i="1" dirty="0"/>
              <a:t>[Review slide content]</a:t>
            </a:r>
          </a:p>
        </p:txBody>
      </p:sp>
      <p:sp>
        <p:nvSpPr>
          <p:cNvPr id="37892" name="Slide Number Placeholder 3">
            <a:extLst>
              <a:ext uri="{FF2B5EF4-FFF2-40B4-BE49-F238E27FC236}">
                <a16:creationId xmlns:a16="http://schemas.microsoft.com/office/drawing/2014/main" id="{DC1E5072-7E70-4C02-A12C-B063012B2A24}"/>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7A85EB44-C299-4F8C-A0FB-15BB8AB55491}" type="slidenum">
              <a:rPr lang="en-US" altLang="en-US"/>
              <a:pPr>
                <a:spcBef>
                  <a:spcPct val="0"/>
                </a:spcBef>
              </a:pPr>
              <a:t>11</a:t>
            </a:fld>
            <a:endParaRPr lang="en-US"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a:extLst>
              <a:ext uri="{FF2B5EF4-FFF2-40B4-BE49-F238E27FC236}">
                <a16:creationId xmlns:a16="http://schemas.microsoft.com/office/drawing/2014/main" id="{4E59E499-A28B-4421-B7A6-A87671CEA2F3}"/>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a:extLst>
              <a:ext uri="{FF2B5EF4-FFF2-40B4-BE49-F238E27FC236}">
                <a16:creationId xmlns:a16="http://schemas.microsoft.com/office/drawing/2014/main" id="{CC32B7DA-CA81-424D-9E80-62923108A6D1}"/>
              </a:ext>
            </a:extLst>
          </p:cNvPr>
          <p:cNvSpPr>
            <a:spLocks noGrp="1"/>
          </p:cNvSpPr>
          <p:nvPr>
            <p:ph type="body" idx="1"/>
          </p:nvPr>
        </p:nvSpPr>
        <p:spPr/>
        <p:txBody>
          <a:bodyPr/>
          <a:lstStyle/>
          <a:p>
            <a:pPr eaLnBrk="1" fontAlgn="auto" hangingPunct="1">
              <a:spcBef>
                <a:spcPts val="0"/>
              </a:spcBef>
              <a:spcAft>
                <a:spcPts val="0"/>
              </a:spcAft>
              <a:defRPr/>
            </a:pPr>
            <a:r>
              <a:rPr lang="en-US" sz="1200" b="1" i="1" dirty="0"/>
              <a:t>ASK: </a:t>
            </a:r>
            <a:r>
              <a:rPr lang="en-US" sz="1200" b="0" i="1" dirty="0"/>
              <a:t>Who is the target audience likely </a:t>
            </a:r>
            <a:r>
              <a:rPr lang="en-US" sz="1200" i="1" dirty="0"/>
              <a:t>to be for this journal article based just on these opening sentences</a:t>
            </a:r>
            <a:r>
              <a:rPr lang="en-US" sz="1200" dirty="0"/>
              <a:t>?</a:t>
            </a:r>
          </a:p>
          <a:p>
            <a:pPr marL="171450" indent="-171450" eaLnBrk="1" fontAlgn="auto" hangingPunct="1">
              <a:spcBef>
                <a:spcPts val="0"/>
              </a:spcBef>
              <a:spcAft>
                <a:spcPts val="0"/>
              </a:spcAft>
              <a:buFont typeface="Arial" panose="020B0604020202020204" pitchFamily="34" charset="0"/>
              <a:buChar char="•"/>
              <a:defRPr/>
            </a:pPr>
            <a:r>
              <a:rPr lang="en-US" sz="1200" dirty="0"/>
              <a:t>Maybe the general public who have little or no knowledge about TB, how it is transmitted, etc. as the authors provide information that would be given to a new TB patient or a family member.</a:t>
            </a:r>
          </a:p>
          <a:p>
            <a:pPr marL="171450" indent="-171450" eaLnBrk="1" fontAlgn="auto" hangingPunct="1">
              <a:spcBef>
                <a:spcPts val="600"/>
              </a:spcBef>
              <a:spcAft>
                <a:spcPts val="600"/>
              </a:spcAft>
              <a:buFont typeface="Arial" panose="020B0604020202020204" pitchFamily="34" charset="0"/>
              <a:buChar char="•"/>
              <a:defRPr/>
            </a:pPr>
            <a:r>
              <a:rPr lang="en-US" sz="1200" dirty="0"/>
              <a:t>You would never guess from this opening paragraph that the study was about risk factors for MDR-TB in people undergoing treatment.</a:t>
            </a:r>
            <a:endParaRPr lang="en-US" sz="1200" b="1" i="1" dirty="0"/>
          </a:p>
          <a:p>
            <a:pPr eaLnBrk="1" fontAlgn="auto" hangingPunct="1">
              <a:spcBef>
                <a:spcPts val="0"/>
              </a:spcBef>
              <a:spcAft>
                <a:spcPts val="0"/>
              </a:spcAft>
              <a:buFont typeface="Arial" panose="020B0604020202020204" pitchFamily="34" charset="0"/>
              <a:buNone/>
              <a:defRPr/>
            </a:pPr>
            <a:r>
              <a:rPr lang="en-US" sz="1200" b="1" i="1" dirty="0"/>
              <a:t>ASK: </a:t>
            </a:r>
            <a:r>
              <a:rPr lang="en-US" sz="1200" i="1" dirty="0"/>
              <a:t>How do you think these opening sentences would be received by tuberculosis expert reviewers?</a:t>
            </a:r>
            <a:endParaRPr lang="en-US" sz="1200" dirty="0"/>
          </a:p>
          <a:p>
            <a:pPr marL="171450" indent="-171450" eaLnBrk="1" fontAlgn="auto" hangingPunct="1">
              <a:spcBef>
                <a:spcPts val="0"/>
              </a:spcBef>
              <a:spcAft>
                <a:spcPts val="0"/>
              </a:spcAft>
              <a:buFont typeface="Arial" panose="020B0604020202020204" pitchFamily="34" charset="0"/>
              <a:buChar char="•"/>
              <a:defRPr/>
            </a:pPr>
            <a:r>
              <a:rPr lang="en-US" sz="1200" dirty="0"/>
              <a:t>While this manuscript did get published, the authors risk it not being read by their target audience (opening offers NO DIRECTION as to where the story is going and information TOO BASIC).</a:t>
            </a:r>
          </a:p>
          <a:p>
            <a:pPr eaLnBrk="1" fontAlgn="auto" hangingPunct="1">
              <a:spcBef>
                <a:spcPts val="0"/>
              </a:spcBef>
              <a:spcAft>
                <a:spcPts val="0"/>
              </a:spcAft>
              <a:defRPr/>
            </a:pPr>
            <a:endParaRPr lang="en-US" sz="1200" dirty="0"/>
          </a:p>
          <a:p>
            <a:pPr eaLnBrk="1" fontAlgn="auto" hangingPunct="1">
              <a:spcBef>
                <a:spcPts val="0"/>
              </a:spcBef>
              <a:spcAft>
                <a:spcPts val="0"/>
              </a:spcAft>
              <a:defRPr/>
            </a:pPr>
            <a:r>
              <a:rPr lang="en-US" sz="1200" i="1" dirty="0"/>
              <a:t>[Example taken from:</a:t>
            </a:r>
            <a:r>
              <a:rPr lang="en-US" sz="1200" dirty="0"/>
              <a:t> </a:t>
            </a:r>
            <a:r>
              <a:rPr lang="en-US" sz="1200" dirty="0" err="1"/>
              <a:t>Desissa</a:t>
            </a:r>
            <a:r>
              <a:rPr lang="en-US" sz="1200" dirty="0"/>
              <a:t>, F., </a:t>
            </a:r>
            <a:r>
              <a:rPr lang="en-US" sz="1200" dirty="0" err="1"/>
              <a:t>Workineh</a:t>
            </a:r>
            <a:r>
              <a:rPr lang="en-US" sz="1200" dirty="0"/>
              <a:t>, T. &amp; </a:t>
            </a:r>
            <a:r>
              <a:rPr lang="en-US" sz="1200" dirty="0" err="1"/>
              <a:t>Beyene</a:t>
            </a:r>
            <a:r>
              <a:rPr lang="en-US" sz="1200" dirty="0"/>
              <a:t>, T. Risk factors for the occurrence of multidrug-resistant tuberculosis among patients undergoing multidrug-resistant tuberculosis treatment in East </a:t>
            </a:r>
            <a:r>
              <a:rPr lang="en-US" sz="1200" dirty="0" err="1"/>
              <a:t>Shoa</a:t>
            </a:r>
            <a:r>
              <a:rPr lang="en-US" sz="1200" dirty="0"/>
              <a:t>, Ethiopia. </a:t>
            </a:r>
            <a:r>
              <a:rPr lang="en-US" sz="1200" i="1" dirty="0"/>
              <a:t>BMC Public Health</a:t>
            </a:r>
            <a:r>
              <a:rPr lang="en-US" sz="1200" dirty="0"/>
              <a:t> (2018) 18: 422. https://doi.org/10.1186/s12889-018-5371-3.</a:t>
            </a:r>
            <a:r>
              <a:rPr lang="en-US" sz="1200" i="1" dirty="0"/>
              <a:t>]</a:t>
            </a:r>
          </a:p>
        </p:txBody>
      </p:sp>
      <p:sp>
        <p:nvSpPr>
          <p:cNvPr id="39940" name="Slide Number Placeholder 3">
            <a:extLst>
              <a:ext uri="{FF2B5EF4-FFF2-40B4-BE49-F238E27FC236}">
                <a16:creationId xmlns:a16="http://schemas.microsoft.com/office/drawing/2014/main" id="{5650C8D0-CE24-486C-9969-432D421E8E6C}"/>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28BA335F-3E5E-43EE-B4C7-D89969A106AD}" type="slidenum">
              <a:rPr lang="en-US" altLang="en-US"/>
              <a:pPr>
                <a:spcBef>
                  <a:spcPct val="0"/>
                </a:spcBef>
              </a:pPr>
              <a:t>12</a:t>
            </a:fld>
            <a:endParaRPr lang="en-US"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Slide Image Placeholder 1">
            <a:extLst>
              <a:ext uri="{FF2B5EF4-FFF2-40B4-BE49-F238E27FC236}">
                <a16:creationId xmlns:a16="http://schemas.microsoft.com/office/drawing/2014/main" id="{5AA44D7C-4D77-4B3B-8C7B-DAD916F96DD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a:extLst>
              <a:ext uri="{FF2B5EF4-FFF2-40B4-BE49-F238E27FC236}">
                <a16:creationId xmlns:a16="http://schemas.microsoft.com/office/drawing/2014/main" id="{18E5D001-4E46-4483-962B-DA1AAE3DE0BC}"/>
              </a:ext>
            </a:extLst>
          </p:cNvPr>
          <p:cNvSpPr>
            <a:spLocks noGrp="1"/>
          </p:cNvSpPr>
          <p:nvPr>
            <p:ph type="body" idx="1"/>
          </p:nvPr>
        </p:nvSpPr>
        <p:spPr/>
        <p:txBody>
          <a:bodyPr/>
          <a:lstStyle/>
          <a:p>
            <a:pPr eaLnBrk="1" fontAlgn="auto" hangingPunct="1">
              <a:spcBef>
                <a:spcPts val="0"/>
              </a:spcBef>
              <a:spcAft>
                <a:spcPts val="0"/>
              </a:spcAft>
              <a:defRPr/>
            </a:pPr>
            <a:r>
              <a:rPr lang="en-US" sz="1200" b="1" i="1" dirty="0"/>
              <a:t>ASK: </a:t>
            </a:r>
            <a:r>
              <a:rPr lang="en-US" sz="1200" b="0" i="1" dirty="0"/>
              <a:t>Who is the target audience likely </a:t>
            </a:r>
            <a:r>
              <a:rPr lang="en-US" sz="1200" i="1" dirty="0"/>
              <a:t>to be for this article?</a:t>
            </a:r>
            <a:endParaRPr lang="en-US" sz="1200" dirty="0"/>
          </a:p>
          <a:p>
            <a:pPr marL="171450" indent="-171450" eaLnBrk="1" fontAlgn="auto" hangingPunct="1">
              <a:spcBef>
                <a:spcPts val="0"/>
              </a:spcBef>
              <a:spcAft>
                <a:spcPts val="0"/>
              </a:spcAft>
              <a:buFont typeface="Arial" panose="020B0604020202020204" pitchFamily="34" charset="0"/>
              <a:buChar char="•"/>
              <a:defRPr/>
            </a:pPr>
            <a:r>
              <a:rPr lang="en-US" sz="1200" dirty="0"/>
              <a:t>The target audience here are subject matter experts.  It is assumed the WHO Stop TB Strategy will be well-known by the readership the authors are targeting.</a:t>
            </a:r>
          </a:p>
          <a:p>
            <a:pPr marL="171450" indent="-171450" eaLnBrk="1" fontAlgn="auto" hangingPunct="1">
              <a:spcBef>
                <a:spcPts val="0"/>
              </a:spcBef>
              <a:spcAft>
                <a:spcPts val="0"/>
              </a:spcAft>
              <a:buFont typeface="Arial" panose="020B0604020202020204" pitchFamily="34" charset="0"/>
              <a:buChar char="•"/>
              <a:defRPr/>
            </a:pPr>
            <a:r>
              <a:rPr lang="en-US" sz="1200" dirty="0"/>
              <a:t>This is an </a:t>
            </a:r>
            <a:r>
              <a:rPr lang="en-US" sz="1200" b="1" dirty="0"/>
              <a:t>example of the two-step approach </a:t>
            </a:r>
            <a:r>
              <a:rPr lang="en-US" sz="1200" dirty="0"/>
              <a:t>where the authors cast the net wide with their opening sentence then begin to drill down towards their focus on nutrition and diabetes as it relates to impacting the global TB burden.</a:t>
            </a:r>
          </a:p>
          <a:p>
            <a:pPr eaLnBrk="1" fontAlgn="auto" hangingPunct="1">
              <a:spcBef>
                <a:spcPts val="0"/>
              </a:spcBef>
              <a:spcAft>
                <a:spcPts val="0"/>
              </a:spcAft>
              <a:defRPr/>
            </a:pPr>
            <a:endParaRPr lang="en-US" sz="1200" dirty="0"/>
          </a:p>
          <a:p>
            <a:pPr eaLnBrk="1" fontAlgn="auto" hangingPunct="1">
              <a:spcBef>
                <a:spcPts val="0"/>
              </a:spcBef>
              <a:spcAft>
                <a:spcPts val="0"/>
              </a:spcAft>
              <a:defRPr/>
            </a:pPr>
            <a:r>
              <a:rPr lang="en-US" sz="1200" i="1" dirty="0"/>
              <a:t>[Example taken from: </a:t>
            </a:r>
            <a:r>
              <a:rPr lang="en-US" sz="1200" dirty="0"/>
              <a:t>Dye C, </a:t>
            </a:r>
            <a:r>
              <a:rPr lang="en-US" sz="1200" dirty="0" err="1"/>
              <a:t>Bourdin</a:t>
            </a:r>
            <a:r>
              <a:rPr lang="en-US" sz="1200" dirty="0"/>
              <a:t> </a:t>
            </a:r>
            <a:r>
              <a:rPr lang="en-US" sz="1200" dirty="0" err="1"/>
              <a:t>Trunz</a:t>
            </a:r>
            <a:r>
              <a:rPr lang="en-US" sz="1200" dirty="0"/>
              <a:t> B, </a:t>
            </a:r>
            <a:r>
              <a:rPr lang="en-US" sz="1200" dirty="0" err="1"/>
              <a:t>Lönnroth</a:t>
            </a:r>
            <a:r>
              <a:rPr lang="en-US" sz="1200" dirty="0"/>
              <a:t> K, </a:t>
            </a:r>
            <a:r>
              <a:rPr lang="en-US" sz="1200" dirty="0" err="1"/>
              <a:t>Roglic</a:t>
            </a:r>
            <a:r>
              <a:rPr lang="en-US" sz="1200" dirty="0"/>
              <a:t> G, Williams BG. Nutrition, Diabetes and Tuberculosis in the Epidemiological Transition. </a:t>
            </a:r>
            <a:r>
              <a:rPr lang="en-US" sz="1200" i="1" dirty="0" err="1"/>
              <a:t>PLoS</a:t>
            </a:r>
            <a:r>
              <a:rPr lang="en-US" sz="1200" i="1" dirty="0"/>
              <a:t> ONE </a:t>
            </a:r>
            <a:r>
              <a:rPr lang="en-US" sz="1200" dirty="0"/>
              <a:t>(2011) 6(6): e21161. doi:10.1371/journal.pone.0021161.</a:t>
            </a:r>
            <a:r>
              <a:rPr lang="en-US" sz="1200" i="1" dirty="0"/>
              <a:t>]</a:t>
            </a:r>
          </a:p>
        </p:txBody>
      </p:sp>
      <p:sp>
        <p:nvSpPr>
          <p:cNvPr id="41988" name="Slide Number Placeholder 3">
            <a:extLst>
              <a:ext uri="{FF2B5EF4-FFF2-40B4-BE49-F238E27FC236}">
                <a16:creationId xmlns:a16="http://schemas.microsoft.com/office/drawing/2014/main" id="{327558C5-766D-4C88-8F4C-74AAC9A35547}"/>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DFA829AC-4071-4305-B6E8-9C2ECEC67A03}" type="slidenum">
              <a:rPr lang="en-US" altLang="en-US"/>
              <a:pPr>
                <a:spcBef>
                  <a:spcPct val="0"/>
                </a:spcBef>
              </a:pPr>
              <a:t>13</a:t>
            </a:fld>
            <a:endParaRPr lang="en-US"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Slide Image Placeholder 1">
            <a:extLst>
              <a:ext uri="{FF2B5EF4-FFF2-40B4-BE49-F238E27FC236}">
                <a16:creationId xmlns:a16="http://schemas.microsoft.com/office/drawing/2014/main" id="{DF782BF4-F887-4420-BA33-1F80929A905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a:extLst>
              <a:ext uri="{FF2B5EF4-FFF2-40B4-BE49-F238E27FC236}">
                <a16:creationId xmlns:a16="http://schemas.microsoft.com/office/drawing/2014/main" id="{F679FCA6-BD27-4D93-97E0-ADC8474C4ED7}"/>
              </a:ext>
            </a:extLst>
          </p:cNvPr>
          <p:cNvSpPr>
            <a:spLocks noGrp="1"/>
          </p:cNvSpPr>
          <p:nvPr>
            <p:ph type="body" idx="1"/>
          </p:nvPr>
        </p:nvSpPr>
        <p:spPr/>
        <p:txBody>
          <a:bodyPr/>
          <a:lstStyle/>
          <a:p>
            <a:pPr eaLnBrk="1" fontAlgn="auto" hangingPunct="1">
              <a:spcBef>
                <a:spcPts val="0"/>
              </a:spcBef>
              <a:spcAft>
                <a:spcPts val="600"/>
              </a:spcAft>
              <a:defRPr/>
            </a:pPr>
            <a:r>
              <a:rPr lang="en-US" sz="1200" b="1" i="1" dirty="0"/>
              <a:t>ASK: </a:t>
            </a:r>
            <a:r>
              <a:rPr lang="en-US" sz="1200" b="0" i="1" dirty="0"/>
              <a:t>Who is the target audience</a:t>
            </a:r>
            <a:endParaRPr lang="en-US" sz="1200" dirty="0"/>
          </a:p>
          <a:p>
            <a:pPr eaLnBrk="1" fontAlgn="auto" hangingPunct="1">
              <a:spcBef>
                <a:spcPts val="0"/>
              </a:spcBef>
              <a:spcAft>
                <a:spcPts val="0"/>
              </a:spcAft>
              <a:defRPr/>
            </a:pPr>
            <a:r>
              <a:rPr lang="en-US" sz="1200" b="1" i="1" dirty="0"/>
              <a:t>ASK: </a:t>
            </a:r>
            <a:r>
              <a:rPr lang="en-US" sz="1200" i="1" dirty="0"/>
              <a:t>What do you think this study is going to address?</a:t>
            </a:r>
          </a:p>
          <a:p>
            <a:pPr marL="0" indent="0" eaLnBrk="1" fontAlgn="auto" hangingPunct="1">
              <a:spcBef>
                <a:spcPts val="0"/>
              </a:spcBef>
              <a:spcAft>
                <a:spcPts val="0"/>
              </a:spcAft>
              <a:buFont typeface="Arial" panose="020B0604020202020204" pitchFamily="34" charset="0"/>
              <a:buNone/>
              <a:defRPr/>
            </a:pPr>
            <a:endParaRPr lang="en-US" sz="1200" dirty="0"/>
          </a:p>
          <a:p>
            <a:pPr eaLnBrk="1" fontAlgn="auto" hangingPunct="1">
              <a:spcBef>
                <a:spcPts val="0"/>
              </a:spcBef>
              <a:spcAft>
                <a:spcPts val="0"/>
              </a:spcAft>
              <a:defRPr/>
            </a:pPr>
            <a:r>
              <a:rPr lang="en-US" sz="1200" i="1" dirty="0"/>
              <a:t>[Example taken from: </a:t>
            </a:r>
            <a:r>
              <a:rPr lang="en-US" sz="1200" dirty="0"/>
              <a:t>Kunkel A, Crawford, FW, Shepherd J, Cohen T. Benefits of continuous isoniazid preventive therapy may outweigh resistance risks in a declining tuberculosis/HIV </a:t>
            </a:r>
            <a:r>
              <a:rPr lang="en-US" sz="1200" dirty="0" err="1"/>
              <a:t>coepidemic</a:t>
            </a:r>
            <a:r>
              <a:rPr lang="en-US" sz="1200" dirty="0"/>
              <a:t>. </a:t>
            </a:r>
            <a:r>
              <a:rPr lang="en-US" sz="1200" i="1" dirty="0"/>
              <a:t>AIDS </a:t>
            </a:r>
            <a:r>
              <a:rPr lang="en-US" sz="1200" dirty="0"/>
              <a:t>(2016) 30(17): 2715–2723.</a:t>
            </a:r>
            <a:r>
              <a:rPr lang="en-US" sz="1200" i="1" dirty="0"/>
              <a:t>]</a:t>
            </a:r>
          </a:p>
        </p:txBody>
      </p:sp>
      <p:sp>
        <p:nvSpPr>
          <p:cNvPr id="44036" name="Slide Number Placeholder 3">
            <a:extLst>
              <a:ext uri="{FF2B5EF4-FFF2-40B4-BE49-F238E27FC236}">
                <a16:creationId xmlns:a16="http://schemas.microsoft.com/office/drawing/2014/main" id="{C78C8A53-964E-4657-A1C3-289E66582B42}"/>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EB893633-9B12-41E1-B3F7-AC7AD20C71A4}" type="slidenum">
              <a:rPr lang="en-US" altLang="en-US"/>
              <a:pPr>
                <a:spcBef>
                  <a:spcPct val="0"/>
                </a:spcBef>
              </a:pPr>
              <a:t>14</a:t>
            </a:fld>
            <a:endParaRPr lang="en-US"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a:extLst>
              <a:ext uri="{FF2B5EF4-FFF2-40B4-BE49-F238E27FC236}">
                <a16:creationId xmlns:a16="http://schemas.microsoft.com/office/drawing/2014/main" id="{BE06BC95-45A4-4E6D-BE89-B5EABF8825F1}"/>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6083" name="Notes Placeholder 2">
            <a:extLst>
              <a:ext uri="{FF2B5EF4-FFF2-40B4-BE49-F238E27FC236}">
                <a16:creationId xmlns:a16="http://schemas.microsoft.com/office/drawing/2014/main" id="{196CC90C-68D1-46AE-B43C-FB8798FC891D}"/>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a:p>
        </p:txBody>
      </p:sp>
      <p:sp>
        <p:nvSpPr>
          <p:cNvPr id="46084" name="Slide Number Placeholder 3">
            <a:extLst>
              <a:ext uri="{FF2B5EF4-FFF2-40B4-BE49-F238E27FC236}">
                <a16:creationId xmlns:a16="http://schemas.microsoft.com/office/drawing/2014/main" id="{70CFDB16-7130-4023-A105-2B637D1F1882}"/>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2CBAB361-314F-4635-83F0-E4E043FC21EC}" type="slidenum">
              <a:rPr lang="en-US" altLang="en-US"/>
              <a:pPr>
                <a:spcBef>
                  <a:spcPct val="0"/>
                </a:spcBef>
              </a:pPr>
              <a:t>15</a:t>
            </a:fld>
            <a:endParaRPr lang="en-US"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a:extLst>
              <a:ext uri="{FF2B5EF4-FFF2-40B4-BE49-F238E27FC236}">
                <a16:creationId xmlns:a16="http://schemas.microsoft.com/office/drawing/2014/main" id="{2896A3DE-4CBB-4950-BD42-CFE27E5BE4E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8131" name="Notes Placeholder 2">
            <a:extLst>
              <a:ext uri="{FF2B5EF4-FFF2-40B4-BE49-F238E27FC236}">
                <a16:creationId xmlns:a16="http://schemas.microsoft.com/office/drawing/2014/main" id="{9C93F8C6-8A9F-43AD-9D79-5F8E371417D5}"/>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171450" indent="-171450" eaLnBrk="1" hangingPunct="1">
              <a:spcBef>
                <a:spcPct val="0"/>
              </a:spcBef>
              <a:buFontTx/>
              <a:buChar char="•"/>
            </a:pPr>
            <a:r>
              <a:rPr lang="en-US" altLang="en-US" dirty="0"/>
              <a:t>This is the portion Schimel refers to as “the funnel”</a:t>
            </a:r>
          </a:p>
          <a:p>
            <a:pPr marL="171450" indent="-171450" eaLnBrk="1" hangingPunct="1">
              <a:spcBef>
                <a:spcPct val="0"/>
              </a:spcBef>
              <a:buFontTx/>
              <a:buChar char="•"/>
            </a:pPr>
            <a:r>
              <a:rPr lang="en-US" altLang="en-US" i="1" dirty="0"/>
              <a:t>[Review slide content]</a:t>
            </a:r>
          </a:p>
          <a:p>
            <a:pPr marL="171450" indent="-171450" eaLnBrk="1" hangingPunct="1">
              <a:spcBef>
                <a:spcPct val="0"/>
              </a:spcBef>
              <a:buFontTx/>
              <a:buChar char="•"/>
            </a:pPr>
            <a:r>
              <a:rPr lang="en-US" altLang="en-US" dirty="0"/>
              <a:t>The introduction must be more than just a review of the literature on the topic of our research, it must be laid out in such a way that builds the case for why your research question is important to answer if progress is to be made on the big problem.</a:t>
            </a:r>
          </a:p>
        </p:txBody>
      </p:sp>
      <p:sp>
        <p:nvSpPr>
          <p:cNvPr id="48132" name="Slide Number Placeholder 3">
            <a:extLst>
              <a:ext uri="{FF2B5EF4-FFF2-40B4-BE49-F238E27FC236}">
                <a16:creationId xmlns:a16="http://schemas.microsoft.com/office/drawing/2014/main" id="{8C9983DC-4869-40C3-8357-E5345DF63A56}"/>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793044A8-6BE1-45A0-8BD8-223D1E6265AC}" type="slidenum">
              <a:rPr lang="en-US" altLang="en-US"/>
              <a:pPr>
                <a:spcBef>
                  <a:spcPct val="0"/>
                </a:spcBef>
              </a:pPr>
              <a:t>16</a:t>
            </a:fld>
            <a:endParaRPr lang="en-US"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a:extLst>
              <a:ext uri="{FF2B5EF4-FFF2-40B4-BE49-F238E27FC236}">
                <a16:creationId xmlns:a16="http://schemas.microsoft.com/office/drawing/2014/main" id="{DF985FD3-EED0-4178-9C6F-5104A623B1B5}"/>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0179" name="Notes Placeholder 2">
            <a:extLst>
              <a:ext uri="{FF2B5EF4-FFF2-40B4-BE49-F238E27FC236}">
                <a16:creationId xmlns:a16="http://schemas.microsoft.com/office/drawing/2014/main" id="{97C5C1F1-0C10-40F3-8E34-534417E5F982}"/>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171450" indent="-171450">
              <a:buFontTx/>
              <a:buChar char="•"/>
            </a:pPr>
            <a:r>
              <a:rPr lang="en-US" altLang="en-US" i="1" dirty="0"/>
              <a:t>[Review slide content]</a:t>
            </a:r>
          </a:p>
          <a:p>
            <a:pPr marL="171450" indent="-171450">
              <a:buFontTx/>
              <a:buChar char="•"/>
            </a:pPr>
            <a:r>
              <a:rPr lang="en-US" altLang="en-US" dirty="0"/>
              <a:t>A literature review is a means to an end</a:t>
            </a:r>
          </a:p>
        </p:txBody>
      </p:sp>
      <p:sp>
        <p:nvSpPr>
          <p:cNvPr id="50180" name="Slide Number Placeholder 3">
            <a:extLst>
              <a:ext uri="{FF2B5EF4-FFF2-40B4-BE49-F238E27FC236}">
                <a16:creationId xmlns:a16="http://schemas.microsoft.com/office/drawing/2014/main" id="{E8793D75-A3E9-4273-8977-A35C8C7EA1C3}"/>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Verdana" panose="020B0604030504040204" pitchFamily="34" charset="0"/>
                <a:cs typeface="Arial" panose="020B0604020202020204" pitchFamily="34" charset="0"/>
              </a:defRPr>
            </a:lvl1pPr>
            <a:lvl2pPr marL="742950" indent="-285750">
              <a:defRPr>
                <a:solidFill>
                  <a:schemeClr val="tx1"/>
                </a:solidFill>
                <a:latin typeface="Verdana" panose="020B0604030504040204" pitchFamily="34" charset="0"/>
                <a:cs typeface="Arial" panose="020B0604020202020204" pitchFamily="34" charset="0"/>
              </a:defRPr>
            </a:lvl2pPr>
            <a:lvl3pPr marL="1143000" indent="-228600">
              <a:defRPr>
                <a:solidFill>
                  <a:schemeClr val="tx1"/>
                </a:solidFill>
                <a:latin typeface="Verdana" panose="020B0604030504040204" pitchFamily="34" charset="0"/>
                <a:cs typeface="Arial" panose="020B0604020202020204" pitchFamily="34" charset="0"/>
              </a:defRPr>
            </a:lvl3pPr>
            <a:lvl4pPr marL="1600200" indent="-228600">
              <a:defRPr>
                <a:solidFill>
                  <a:schemeClr val="tx1"/>
                </a:solidFill>
                <a:latin typeface="Verdana" panose="020B0604030504040204" pitchFamily="34" charset="0"/>
                <a:cs typeface="Arial" panose="020B0604020202020204" pitchFamily="34" charset="0"/>
              </a:defRPr>
            </a:lvl4pPr>
            <a:lvl5pPr marL="2057400" indent="-228600">
              <a:defRPr>
                <a:solidFill>
                  <a:schemeClr val="tx1"/>
                </a:solidFill>
                <a:latin typeface="Verdana" panose="020B0604030504040204" pitchFamily="34" charset="0"/>
                <a:cs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9pPr>
          </a:lstStyle>
          <a:p>
            <a:fld id="{ADAF5555-FE9D-4AE2-8C98-C5D9667DC65C}" type="slidenum">
              <a:rPr lang="en-US" altLang="en-US">
                <a:latin typeface="Calibri" panose="020F0502020204030204" pitchFamily="34" charset="0"/>
              </a:rPr>
              <a:pPr/>
              <a:t>17</a:t>
            </a:fld>
            <a:endParaRPr lang="en-US" altLang="en-US">
              <a:latin typeface="Calibri" panose="020F0502020204030204" pitchFamily="34"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a:extLst>
              <a:ext uri="{FF2B5EF4-FFF2-40B4-BE49-F238E27FC236}">
                <a16:creationId xmlns:a16="http://schemas.microsoft.com/office/drawing/2014/main" id="{4E9AFA2D-8A02-4195-804F-67859CA7175E}"/>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2227" name="Notes Placeholder 2">
            <a:extLst>
              <a:ext uri="{FF2B5EF4-FFF2-40B4-BE49-F238E27FC236}">
                <a16:creationId xmlns:a16="http://schemas.microsoft.com/office/drawing/2014/main" id="{E01E2CAC-A0A5-4933-90DD-F983F5823C77}"/>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a:p>
        </p:txBody>
      </p:sp>
      <p:sp>
        <p:nvSpPr>
          <p:cNvPr id="52228" name="Slide Number Placeholder 3">
            <a:extLst>
              <a:ext uri="{FF2B5EF4-FFF2-40B4-BE49-F238E27FC236}">
                <a16:creationId xmlns:a16="http://schemas.microsoft.com/office/drawing/2014/main" id="{4F3BE22B-3252-4D07-A571-9B3E001C7110}"/>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E3F1DD85-65B2-4A0C-87DF-0930B52996CB}" type="slidenum">
              <a:rPr lang="en-US" altLang="en-US"/>
              <a:pPr>
                <a:spcBef>
                  <a:spcPct val="0"/>
                </a:spcBef>
              </a:pPr>
              <a:t>18</a:t>
            </a:fld>
            <a:endParaRPr lang="en-US"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Slide Image Placeholder 1">
            <a:extLst>
              <a:ext uri="{FF2B5EF4-FFF2-40B4-BE49-F238E27FC236}">
                <a16:creationId xmlns:a16="http://schemas.microsoft.com/office/drawing/2014/main" id="{4DE1C874-7EBD-45D0-AB70-2D10692C5C79}"/>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4275" name="Notes Placeholder 2">
            <a:extLst>
              <a:ext uri="{FF2B5EF4-FFF2-40B4-BE49-F238E27FC236}">
                <a16:creationId xmlns:a16="http://schemas.microsoft.com/office/drawing/2014/main" id="{B3733388-F69C-440B-8205-27D73FF80813}"/>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171450" indent="-171450" eaLnBrk="1" hangingPunct="1">
              <a:spcBef>
                <a:spcPct val="0"/>
              </a:spcBef>
              <a:buFontTx/>
              <a:buChar char="•"/>
            </a:pPr>
            <a:r>
              <a:rPr lang="en-US" altLang="en-US" i="1" dirty="0"/>
              <a:t>[Review slide content]</a:t>
            </a:r>
          </a:p>
          <a:p>
            <a:pPr marL="171450" indent="-171450" eaLnBrk="1" hangingPunct="1">
              <a:spcBef>
                <a:spcPct val="0"/>
              </a:spcBef>
              <a:buFontTx/>
              <a:buChar char="•"/>
            </a:pPr>
            <a:r>
              <a:rPr lang="en-US" altLang="en-US" dirty="0"/>
              <a:t>Some approach this by stating the objectives of their research rather than what their question was.  Good storytelling will state the question clearly for the reader.</a:t>
            </a:r>
          </a:p>
        </p:txBody>
      </p:sp>
      <p:sp>
        <p:nvSpPr>
          <p:cNvPr id="54276" name="Slide Number Placeholder 3">
            <a:extLst>
              <a:ext uri="{FF2B5EF4-FFF2-40B4-BE49-F238E27FC236}">
                <a16:creationId xmlns:a16="http://schemas.microsoft.com/office/drawing/2014/main" id="{A20FFEB2-871B-482B-B424-D02B0A2757F9}"/>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74455A59-5A6B-475E-9691-F6E3CCC2A7AD}" type="slidenum">
              <a:rPr lang="en-US" altLang="en-US"/>
              <a:pPr>
                <a:spcBef>
                  <a:spcPct val="0"/>
                </a:spcBef>
              </a:pPr>
              <a:t>19</a:t>
            </a:fld>
            <a:endParaRPr lang="en-US"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Slide Image Placeholder 1">
            <a:extLst>
              <a:ext uri="{FF2B5EF4-FFF2-40B4-BE49-F238E27FC236}">
                <a16:creationId xmlns:a16="http://schemas.microsoft.com/office/drawing/2014/main" id="{4BFCB42C-08EB-459B-B529-F7DAA113D84D}"/>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9939" name="Notes Placeholder 2">
            <a:extLst>
              <a:ext uri="{FF2B5EF4-FFF2-40B4-BE49-F238E27FC236}">
                <a16:creationId xmlns:a16="http://schemas.microsoft.com/office/drawing/2014/main" id="{3397DBF3-A809-470F-B620-86D852CD1695}"/>
              </a:ext>
            </a:extLst>
          </p:cNvPr>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171450" indent="-171450">
              <a:buFont typeface="Arial" panose="020B0604020202020204" pitchFamily="34" charset="0"/>
              <a:buChar char="•"/>
              <a:defRPr/>
            </a:pPr>
            <a:r>
              <a:rPr lang="en-US" altLang="en-US" dirty="0">
                <a:ea typeface="Calibri" panose="020F0502020204030204" pitchFamily="34" charset="0"/>
                <a:cs typeface="Calibri" panose="020F0502020204030204" pitchFamily="34" charset="0"/>
              </a:rPr>
              <a:t>“The problem must be such that it matters what the answer is — whether to science generally or to mankind.”</a:t>
            </a:r>
          </a:p>
          <a:p>
            <a:pPr marL="171450" indent="-171450">
              <a:buFont typeface="Arial" panose="020B0604020202020204" pitchFamily="34" charset="0"/>
              <a:buChar char="•"/>
              <a:defRPr/>
            </a:pPr>
            <a:r>
              <a:rPr lang="en-US" altLang="en-US" i="1" dirty="0">
                <a:ea typeface="Calibri" panose="020F0502020204030204" pitchFamily="34" charset="0"/>
                <a:cs typeface="Calibri" panose="020F0502020204030204" pitchFamily="34" charset="0"/>
              </a:rPr>
              <a:t>[Review slide content]</a:t>
            </a:r>
          </a:p>
        </p:txBody>
      </p:sp>
      <p:sp>
        <p:nvSpPr>
          <p:cNvPr id="19460" name="Slide Number Placeholder 3">
            <a:extLst>
              <a:ext uri="{FF2B5EF4-FFF2-40B4-BE49-F238E27FC236}">
                <a16:creationId xmlns:a16="http://schemas.microsoft.com/office/drawing/2014/main" id="{EFDD1410-C582-4E12-BEE2-44D4611DDB07}"/>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Verdana" panose="020B0604030504040204" pitchFamily="34" charset="0"/>
                <a:cs typeface="Arial" panose="020B0604020202020204" pitchFamily="34" charset="0"/>
              </a:defRPr>
            </a:lvl1pPr>
            <a:lvl2pPr marL="742950" indent="-285750">
              <a:defRPr>
                <a:solidFill>
                  <a:schemeClr val="tx1"/>
                </a:solidFill>
                <a:latin typeface="Verdana" panose="020B0604030504040204" pitchFamily="34" charset="0"/>
                <a:cs typeface="Arial" panose="020B0604020202020204" pitchFamily="34" charset="0"/>
              </a:defRPr>
            </a:lvl2pPr>
            <a:lvl3pPr marL="1143000" indent="-228600">
              <a:defRPr>
                <a:solidFill>
                  <a:schemeClr val="tx1"/>
                </a:solidFill>
                <a:latin typeface="Verdana" panose="020B0604030504040204" pitchFamily="34" charset="0"/>
                <a:cs typeface="Arial" panose="020B0604020202020204" pitchFamily="34" charset="0"/>
              </a:defRPr>
            </a:lvl3pPr>
            <a:lvl4pPr marL="1600200" indent="-228600">
              <a:defRPr>
                <a:solidFill>
                  <a:schemeClr val="tx1"/>
                </a:solidFill>
                <a:latin typeface="Verdana" panose="020B0604030504040204" pitchFamily="34" charset="0"/>
                <a:cs typeface="Arial" panose="020B0604020202020204" pitchFamily="34" charset="0"/>
              </a:defRPr>
            </a:lvl4pPr>
            <a:lvl5pPr marL="2057400" indent="-228600">
              <a:defRPr>
                <a:solidFill>
                  <a:schemeClr val="tx1"/>
                </a:solidFill>
                <a:latin typeface="Verdana" panose="020B0604030504040204" pitchFamily="34" charset="0"/>
                <a:cs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9pPr>
          </a:lstStyle>
          <a:p>
            <a:fld id="{481CF958-B1C8-45F5-9837-CCDAB9692321}" type="slidenum">
              <a:rPr lang="en-US" altLang="en-US">
                <a:latin typeface="Calibri" panose="020F0502020204030204" pitchFamily="34" charset="0"/>
              </a:rPr>
              <a:pPr/>
              <a:t>2</a:t>
            </a:fld>
            <a:endParaRPr lang="en-US" altLang="en-US">
              <a:latin typeface="Calibri" panose="020F0502020204030204" pitchFamily="34" charset="0"/>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Slide Image Placeholder 1">
            <a:extLst>
              <a:ext uri="{FF2B5EF4-FFF2-40B4-BE49-F238E27FC236}">
                <a16:creationId xmlns:a16="http://schemas.microsoft.com/office/drawing/2014/main" id="{5EB4330B-BCE6-450A-AEA2-9E4EAAACC84B}"/>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8131" name="Notes Placeholder 2">
            <a:extLst>
              <a:ext uri="{FF2B5EF4-FFF2-40B4-BE49-F238E27FC236}">
                <a16:creationId xmlns:a16="http://schemas.microsoft.com/office/drawing/2014/main" id="{400D8581-DC62-4A03-821D-56B478907813}"/>
              </a:ext>
            </a:extLst>
          </p:cNvPr>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171450" indent="-171450">
              <a:buFont typeface="Arial" panose="020B0604020202020204" pitchFamily="34" charset="0"/>
              <a:buChar char="•"/>
              <a:defRPr/>
            </a:pPr>
            <a:r>
              <a:rPr lang="en-US" altLang="en-US" sz="1200" dirty="0"/>
              <a:t>This slide shows just a few of the key points made by the authors to connect the broad problem of missed cases of TB globally to the specific problem of their research </a:t>
            </a:r>
            <a:r>
              <a:rPr lang="en-US" altLang="en-US" sz="1200" i="1" dirty="0"/>
              <a:t>(</a:t>
            </a:r>
            <a:r>
              <a:rPr lang="en-US" altLang="en-US" sz="1200" b="1" i="1" dirty="0"/>
              <a:t>What is the best strategy for TB case detection within the health system of </a:t>
            </a:r>
            <a:r>
              <a:rPr lang="en-US" sz="1200" b="1" i="1" dirty="0"/>
              <a:t>Buffalo City Metropolitan (BCM) District, Eastern Cape Province,</a:t>
            </a:r>
            <a:r>
              <a:rPr lang="en-US" altLang="en-US" sz="1200" b="1" i="1" dirty="0"/>
              <a:t> S. Africa?</a:t>
            </a:r>
            <a:r>
              <a:rPr lang="en-US" altLang="en-US" sz="1200" i="1" dirty="0"/>
              <a:t>)</a:t>
            </a:r>
          </a:p>
          <a:p>
            <a:pPr marL="0" indent="0" eaLnBrk="1" hangingPunct="1">
              <a:spcBef>
                <a:spcPct val="0"/>
              </a:spcBef>
              <a:buFontTx/>
              <a:buNone/>
              <a:defRPr/>
            </a:pPr>
            <a:endParaRPr lang="en-US" altLang="en-US" sz="1200" i="1" dirty="0"/>
          </a:p>
          <a:p>
            <a:pPr>
              <a:defRPr/>
            </a:pPr>
            <a:r>
              <a:rPr lang="en-US" sz="1200" i="1" dirty="0"/>
              <a:t>[Example taken from: </a:t>
            </a:r>
            <a:r>
              <a:rPr lang="en-US" sz="1200" dirty="0" err="1"/>
              <a:t>Kweza</a:t>
            </a:r>
            <a:r>
              <a:rPr lang="en-US" sz="1200" dirty="0"/>
              <a:t> PF, C. Van </a:t>
            </a:r>
            <a:r>
              <a:rPr lang="en-US" sz="1200" dirty="0" err="1"/>
              <a:t>Schalkwyk</a:t>
            </a:r>
            <a:r>
              <a:rPr lang="en-US" sz="1200" dirty="0"/>
              <a:t>,† N. Abraham,* M. </a:t>
            </a:r>
            <a:r>
              <a:rPr lang="en-US" sz="1200" dirty="0" err="1"/>
              <a:t>Uys</a:t>
            </a:r>
            <a:r>
              <a:rPr lang="en-US" sz="1200" dirty="0"/>
              <a:t>,* M. M. </a:t>
            </a:r>
            <a:r>
              <a:rPr lang="en-US" sz="1200" dirty="0" err="1"/>
              <a:t>Claassens</a:t>
            </a:r>
            <a:r>
              <a:rPr lang="en-US" sz="1200" dirty="0"/>
              <a:t>,‡ A. Medina-Marino*Estimating the magnitude of pulmonary tuberculosis patients missed by primary health care clinics in South Africa. </a:t>
            </a:r>
            <a:r>
              <a:rPr lang="en-US" altLang="en-US" sz="1200" i="1" dirty="0"/>
              <a:t>IJTLD</a:t>
            </a:r>
            <a:r>
              <a:rPr lang="en-US" altLang="en-US" sz="1200" dirty="0"/>
              <a:t> </a:t>
            </a:r>
            <a:r>
              <a:rPr lang="en-US" sz="1200" dirty="0"/>
              <a:t>22(3):264–272.</a:t>
            </a:r>
            <a:r>
              <a:rPr lang="en-US" sz="1200" i="1" dirty="0"/>
              <a:t>]</a:t>
            </a:r>
          </a:p>
        </p:txBody>
      </p:sp>
      <p:sp>
        <p:nvSpPr>
          <p:cNvPr id="56324" name="Slide Number Placeholder 3">
            <a:extLst>
              <a:ext uri="{FF2B5EF4-FFF2-40B4-BE49-F238E27FC236}">
                <a16:creationId xmlns:a16="http://schemas.microsoft.com/office/drawing/2014/main" id="{04F892E5-432F-4ECA-86A4-F3932A8B9EAE}"/>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Verdana" panose="020B0604030504040204" pitchFamily="34" charset="0"/>
                <a:cs typeface="Arial" panose="020B0604020202020204" pitchFamily="34" charset="0"/>
              </a:defRPr>
            </a:lvl1pPr>
            <a:lvl2pPr marL="742950" indent="-285750">
              <a:defRPr>
                <a:solidFill>
                  <a:schemeClr val="tx1"/>
                </a:solidFill>
                <a:latin typeface="Verdana" panose="020B0604030504040204" pitchFamily="34" charset="0"/>
                <a:cs typeface="Arial" panose="020B0604020202020204" pitchFamily="34" charset="0"/>
              </a:defRPr>
            </a:lvl2pPr>
            <a:lvl3pPr marL="1143000" indent="-228600">
              <a:defRPr>
                <a:solidFill>
                  <a:schemeClr val="tx1"/>
                </a:solidFill>
                <a:latin typeface="Verdana" panose="020B0604030504040204" pitchFamily="34" charset="0"/>
                <a:cs typeface="Arial" panose="020B0604020202020204" pitchFamily="34" charset="0"/>
              </a:defRPr>
            </a:lvl3pPr>
            <a:lvl4pPr marL="1600200" indent="-228600">
              <a:defRPr>
                <a:solidFill>
                  <a:schemeClr val="tx1"/>
                </a:solidFill>
                <a:latin typeface="Verdana" panose="020B0604030504040204" pitchFamily="34" charset="0"/>
                <a:cs typeface="Arial" panose="020B0604020202020204" pitchFamily="34" charset="0"/>
              </a:defRPr>
            </a:lvl4pPr>
            <a:lvl5pPr marL="2057400" indent="-228600">
              <a:defRPr>
                <a:solidFill>
                  <a:schemeClr val="tx1"/>
                </a:solidFill>
                <a:latin typeface="Verdana" panose="020B0604030504040204" pitchFamily="34" charset="0"/>
                <a:cs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9pPr>
          </a:lstStyle>
          <a:p>
            <a:fld id="{C1406DEC-B50F-408E-9411-FBA13C0D5ECE}" type="slidenum">
              <a:rPr lang="en-US" altLang="en-US">
                <a:latin typeface="Calibri" panose="020F0502020204030204" pitchFamily="34" charset="0"/>
              </a:rPr>
              <a:pPr/>
              <a:t>20</a:t>
            </a:fld>
            <a:endParaRPr lang="en-US" altLang="en-US">
              <a:latin typeface="Calibri" panose="020F0502020204030204" pitchFamily="34" charset="0"/>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Slide Image Placeholder 1">
            <a:extLst>
              <a:ext uri="{FF2B5EF4-FFF2-40B4-BE49-F238E27FC236}">
                <a16:creationId xmlns:a16="http://schemas.microsoft.com/office/drawing/2014/main" id="{1371F900-6FF4-4610-83BB-5F6F06734900}"/>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8131" name="Notes Placeholder 2">
            <a:extLst>
              <a:ext uri="{FF2B5EF4-FFF2-40B4-BE49-F238E27FC236}">
                <a16:creationId xmlns:a16="http://schemas.microsoft.com/office/drawing/2014/main" id="{220CA959-7A84-40D0-B0A2-252E8EE65D45}"/>
              </a:ext>
            </a:extLst>
          </p:cNvPr>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171450" indent="-171450" eaLnBrk="1" hangingPunct="1">
              <a:spcBef>
                <a:spcPct val="0"/>
              </a:spcBef>
              <a:buFontTx/>
              <a:buChar char="•"/>
              <a:defRPr/>
            </a:pPr>
            <a:r>
              <a:rPr lang="en-US" altLang="en-US" sz="1200" dirty="0"/>
              <a:t>This slide shows just a few of the key points made by the authors to connect the broad problem of TB and drug-resistant TB to the specific problem of their research (</a:t>
            </a:r>
            <a:r>
              <a:rPr lang="en-US" altLang="en-US" sz="1200" b="1" dirty="0"/>
              <a:t>What are the extent and features of XDR-TB in the U.S.?</a:t>
            </a:r>
            <a:r>
              <a:rPr lang="en-US" altLang="en-US" sz="1200" dirty="0"/>
              <a:t>)</a:t>
            </a:r>
          </a:p>
          <a:p>
            <a:pPr eaLnBrk="1" hangingPunct="1">
              <a:spcBef>
                <a:spcPct val="0"/>
              </a:spcBef>
              <a:defRPr/>
            </a:pPr>
            <a:endParaRPr lang="en-US" altLang="en-US" sz="1200" i="1" dirty="0"/>
          </a:p>
          <a:p>
            <a:pPr eaLnBrk="1" hangingPunct="1">
              <a:spcBef>
                <a:spcPct val="0"/>
              </a:spcBef>
              <a:defRPr/>
            </a:pPr>
            <a:r>
              <a:rPr lang="en-US" sz="1200" i="1" dirty="0"/>
              <a:t>[Example taken from: </a:t>
            </a:r>
            <a:r>
              <a:rPr lang="en-US" sz="1200" dirty="0"/>
              <a:t>Shah NS, Pratt R, Armstrong L, Robison V, Castro KG, Cegielski JP. Extensively drug-resistant tuberculosis in the United States, 1993-2007. </a:t>
            </a:r>
            <a:r>
              <a:rPr lang="en-US" sz="1200" i="1" dirty="0"/>
              <a:t>JAMA </a:t>
            </a:r>
            <a:r>
              <a:rPr lang="en-US" sz="1200" dirty="0"/>
              <a:t>(2018) 300(18): 2153–2160.</a:t>
            </a:r>
            <a:r>
              <a:rPr lang="en-US" sz="1200" i="1" dirty="0"/>
              <a:t>]</a:t>
            </a:r>
          </a:p>
        </p:txBody>
      </p:sp>
      <p:sp>
        <p:nvSpPr>
          <p:cNvPr id="58372" name="Slide Number Placeholder 3">
            <a:extLst>
              <a:ext uri="{FF2B5EF4-FFF2-40B4-BE49-F238E27FC236}">
                <a16:creationId xmlns:a16="http://schemas.microsoft.com/office/drawing/2014/main" id="{18B714B3-4D4F-4589-90FE-645DCDC5FC8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0DC25DCE-2BA0-4884-BC1D-ECF581ACCF37}" type="slidenum">
              <a:rPr lang="en-US" altLang="en-US"/>
              <a:pPr>
                <a:spcBef>
                  <a:spcPct val="0"/>
                </a:spcBef>
              </a:pPr>
              <a:t>21</a:t>
            </a:fld>
            <a:endParaRPr lang="en-US"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Slide Image Placeholder 1">
            <a:extLst>
              <a:ext uri="{FF2B5EF4-FFF2-40B4-BE49-F238E27FC236}">
                <a16:creationId xmlns:a16="http://schemas.microsoft.com/office/drawing/2014/main" id="{3E2B6D1E-5298-4F9B-8C53-8B94D51854B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0419" name="Notes Placeholder 2">
            <a:extLst>
              <a:ext uri="{FF2B5EF4-FFF2-40B4-BE49-F238E27FC236}">
                <a16:creationId xmlns:a16="http://schemas.microsoft.com/office/drawing/2014/main" id="{CC6089EF-05C2-4376-B020-85C3F3039BF8}"/>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171450" indent="-171450" eaLnBrk="1" hangingPunct="1">
              <a:spcBef>
                <a:spcPct val="0"/>
              </a:spcBef>
              <a:buFontTx/>
              <a:buChar char="•"/>
            </a:pPr>
            <a:r>
              <a:rPr lang="en-US" altLang="en-US" i="1" dirty="0"/>
              <a:t>[Review slide summary]</a:t>
            </a:r>
          </a:p>
          <a:p>
            <a:pPr marL="171450" indent="-171450" eaLnBrk="1" hangingPunct="1">
              <a:spcBef>
                <a:spcPct val="0"/>
              </a:spcBef>
              <a:buFontTx/>
              <a:buChar char="•"/>
            </a:pPr>
            <a:r>
              <a:rPr lang="en-US" altLang="en-US" i="1" dirty="0"/>
              <a:t>[END]</a:t>
            </a:r>
          </a:p>
        </p:txBody>
      </p:sp>
      <p:sp>
        <p:nvSpPr>
          <p:cNvPr id="60420" name="Slide Number Placeholder 3">
            <a:extLst>
              <a:ext uri="{FF2B5EF4-FFF2-40B4-BE49-F238E27FC236}">
                <a16:creationId xmlns:a16="http://schemas.microsoft.com/office/drawing/2014/main" id="{23313453-DC62-4B48-80AE-A759AA430049}"/>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2CE004A4-30AC-4641-9BEB-2EBD1BC0C034}" type="slidenum">
              <a:rPr lang="en-US" altLang="en-US"/>
              <a:pPr>
                <a:spcBef>
                  <a:spcPct val="0"/>
                </a:spcBef>
              </a:pPr>
              <a:t>22</a:t>
            </a:fld>
            <a:endParaRPr lang="en-US"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Image Placeholder 1">
            <a:extLst>
              <a:ext uri="{FF2B5EF4-FFF2-40B4-BE49-F238E27FC236}">
                <a16:creationId xmlns:a16="http://schemas.microsoft.com/office/drawing/2014/main" id="{DBA49B16-DBEC-4935-AF3B-C986F8735E8B}"/>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1507" name="Notes Placeholder 2">
            <a:extLst>
              <a:ext uri="{FF2B5EF4-FFF2-40B4-BE49-F238E27FC236}">
                <a16:creationId xmlns:a16="http://schemas.microsoft.com/office/drawing/2014/main" id="{FF1EE4D0-0815-4278-9481-9A745583E732}"/>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171450" indent="-171450">
              <a:buFontTx/>
              <a:buChar char="•"/>
            </a:pPr>
            <a:r>
              <a:rPr lang="en-US" altLang="en-US" dirty="0"/>
              <a:t>Your introduction will make your readers want to read your paper. The introduction should capture your readers’ interest, making them want to read the rest of your paper.</a:t>
            </a:r>
          </a:p>
          <a:p>
            <a:pPr marL="171450" indent="-171450">
              <a:buFontTx/>
              <a:buChar char="•"/>
            </a:pPr>
            <a:r>
              <a:rPr lang="en-US" altLang="en-US" dirty="0"/>
              <a:t>Opening with a compelling story, an interesting question, or a vivid example can get your readers to see why your topic matters and serve as an invitation for them to join you for an engaging intellectual conversation.</a:t>
            </a:r>
          </a:p>
        </p:txBody>
      </p:sp>
      <p:sp>
        <p:nvSpPr>
          <p:cNvPr id="21508" name="Slide Number Placeholder 3">
            <a:extLst>
              <a:ext uri="{FF2B5EF4-FFF2-40B4-BE49-F238E27FC236}">
                <a16:creationId xmlns:a16="http://schemas.microsoft.com/office/drawing/2014/main" id="{2C046AB6-A0B6-4742-B1D2-8BE3C8C81476}"/>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Verdana" panose="020B0604030504040204" pitchFamily="34" charset="0"/>
                <a:cs typeface="Arial" panose="020B0604020202020204" pitchFamily="34" charset="0"/>
              </a:defRPr>
            </a:lvl1pPr>
            <a:lvl2pPr marL="742950" indent="-285750">
              <a:defRPr>
                <a:solidFill>
                  <a:schemeClr val="tx1"/>
                </a:solidFill>
                <a:latin typeface="Verdana" panose="020B0604030504040204" pitchFamily="34" charset="0"/>
                <a:cs typeface="Arial" panose="020B0604020202020204" pitchFamily="34" charset="0"/>
              </a:defRPr>
            </a:lvl2pPr>
            <a:lvl3pPr marL="1143000" indent="-228600">
              <a:defRPr>
                <a:solidFill>
                  <a:schemeClr val="tx1"/>
                </a:solidFill>
                <a:latin typeface="Verdana" panose="020B0604030504040204" pitchFamily="34" charset="0"/>
                <a:cs typeface="Arial" panose="020B0604020202020204" pitchFamily="34" charset="0"/>
              </a:defRPr>
            </a:lvl3pPr>
            <a:lvl4pPr marL="1600200" indent="-228600">
              <a:defRPr>
                <a:solidFill>
                  <a:schemeClr val="tx1"/>
                </a:solidFill>
                <a:latin typeface="Verdana" panose="020B0604030504040204" pitchFamily="34" charset="0"/>
                <a:cs typeface="Arial" panose="020B0604020202020204" pitchFamily="34" charset="0"/>
              </a:defRPr>
            </a:lvl4pPr>
            <a:lvl5pPr marL="2057400" indent="-228600">
              <a:defRPr>
                <a:solidFill>
                  <a:schemeClr val="tx1"/>
                </a:solidFill>
                <a:latin typeface="Verdana" panose="020B0604030504040204" pitchFamily="34" charset="0"/>
                <a:cs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9pPr>
          </a:lstStyle>
          <a:p>
            <a:fld id="{CAB423B4-0076-49BB-B087-2A8FB695A87D}" type="slidenum">
              <a:rPr lang="en-US" altLang="en-US">
                <a:latin typeface="Calibri" panose="020F0502020204030204" pitchFamily="34" charset="0"/>
              </a:rPr>
              <a:pPr/>
              <a:t>3</a:t>
            </a:fld>
            <a:endParaRPr lang="en-US" altLang="en-US">
              <a:latin typeface="Calibri" panose="020F050202020403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Image Placeholder 1">
            <a:extLst>
              <a:ext uri="{FF2B5EF4-FFF2-40B4-BE49-F238E27FC236}">
                <a16:creationId xmlns:a16="http://schemas.microsoft.com/office/drawing/2014/main" id="{0E3C5947-37C9-47ED-8CB0-42ADC61A0053}"/>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a:extLst>
              <a:ext uri="{FF2B5EF4-FFF2-40B4-BE49-F238E27FC236}">
                <a16:creationId xmlns:a16="http://schemas.microsoft.com/office/drawing/2014/main" id="{D38C4319-47A3-4B6D-B46A-B22B60D97004}"/>
              </a:ext>
            </a:extLst>
          </p:cNvPr>
          <p:cNvSpPr>
            <a:spLocks noGrp="1"/>
          </p:cNvSpPr>
          <p:nvPr>
            <p:ph type="body" idx="1"/>
          </p:nvPr>
        </p:nvSpPr>
        <p:spPr/>
        <p:txBody>
          <a:bodyPr/>
          <a:lstStyle/>
          <a:p>
            <a:pPr marL="171450" indent="-171450">
              <a:buFont typeface="Arial" panose="020B0604020202020204" pitchFamily="34" charset="0"/>
              <a:buChar char="•"/>
              <a:defRPr/>
            </a:pPr>
            <a:r>
              <a:rPr lang="en-US" i="1" dirty="0"/>
              <a:t>[Review slide content]</a:t>
            </a:r>
          </a:p>
        </p:txBody>
      </p:sp>
      <p:sp>
        <p:nvSpPr>
          <p:cNvPr id="23556" name="Slide Number Placeholder 3">
            <a:extLst>
              <a:ext uri="{FF2B5EF4-FFF2-40B4-BE49-F238E27FC236}">
                <a16:creationId xmlns:a16="http://schemas.microsoft.com/office/drawing/2014/main" id="{DA4F8E92-4D0D-4621-804F-F0DD3757D7A5}"/>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E13E8DB4-DCD1-4C8E-A38D-5C8829ADA4BC}" type="slidenum">
              <a:rPr lang="en-US" altLang="en-US"/>
              <a:pPr>
                <a:spcBef>
                  <a:spcPct val="0"/>
                </a:spcBef>
              </a:pPr>
              <a:t>4</a:t>
            </a:fld>
            <a:endParaRPr lang="en-US"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Image Placeholder 1">
            <a:extLst>
              <a:ext uri="{FF2B5EF4-FFF2-40B4-BE49-F238E27FC236}">
                <a16:creationId xmlns:a16="http://schemas.microsoft.com/office/drawing/2014/main" id="{185450E6-D033-4254-BA0B-B82518F3C245}"/>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a:extLst>
              <a:ext uri="{FF2B5EF4-FFF2-40B4-BE49-F238E27FC236}">
                <a16:creationId xmlns:a16="http://schemas.microsoft.com/office/drawing/2014/main" id="{A032B47D-4EF7-4DDB-96C8-6293631A69F5}"/>
              </a:ext>
            </a:extLst>
          </p:cNvPr>
          <p:cNvSpPr>
            <a:spLocks noGrp="1"/>
          </p:cNvSpPr>
          <p:nvPr>
            <p:ph type="body" idx="1"/>
          </p:nvPr>
        </p:nvSpPr>
        <p:spPr/>
        <p:txBody>
          <a:bodyPr/>
          <a:lstStyle/>
          <a:p>
            <a:pPr marL="171450" indent="-171450" eaLnBrk="1" fontAlgn="auto" hangingPunct="1">
              <a:spcBef>
                <a:spcPts val="0"/>
              </a:spcBef>
              <a:spcAft>
                <a:spcPts val="0"/>
              </a:spcAft>
              <a:buFont typeface="Arial" panose="020B0604020202020204" pitchFamily="34" charset="0"/>
              <a:buChar char="•"/>
              <a:defRPr/>
            </a:pPr>
            <a:r>
              <a:rPr lang="en-US" sz="1200" dirty="0"/>
              <a:t>Your opening should address these 3 goals.</a:t>
            </a:r>
          </a:p>
          <a:p>
            <a:pPr marL="171450" indent="-171450" eaLnBrk="1" fontAlgn="auto" hangingPunct="1">
              <a:spcBef>
                <a:spcPts val="600"/>
              </a:spcBef>
              <a:spcAft>
                <a:spcPts val="0"/>
              </a:spcAft>
              <a:buFont typeface="Arial" panose="020B0604020202020204" pitchFamily="34" charset="0"/>
              <a:buChar char="•"/>
              <a:defRPr/>
            </a:pPr>
            <a:r>
              <a:rPr lang="en-US" sz="1200" i="1" dirty="0"/>
              <a:t>[Review slide content]</a:t>
            </a:r>
          </a:p>
          <a:p>
            <a:pPr marL="0" indent="0" eaLnBrk="1" fontAlgn="auto" hangingPunct="1">
              <a:spcBef>
                <a:spcPts val="0"/>
              </a:spcBef>
              <a:spcAft>
                <a:spcPts val="0"/>
              </a:spcAft>
              <a:buFont typeface="Arial" panose="020B0604020202020204" pitchFamily="34" charset="0"/>
              <a:buNone/>
              <a:defRPr/>
            </a:pPr>
            <a:endParaRPr lang="en-US" sz="1200" i="1" dirty="0"/>
          </a:p>
          <a:p>
            <a:pPr eaLnBrk="1" fontAlgn="auto" hangingPunct="1">
              <a:spcBef>
                <a:spcPts val="0"/>
              </a:spcBef>
              <a:spcAft>
                <a:spcPts val="0"/>
              </a:spcAft>
              <a:buFont typeface="Arial" panose="020B0604020202020204" pitchFamily="34" charset="0"/>
              <a:buNone/>
              <a:defRPr/>
            </a:pPr>
            <a:r>
              <a:rPr lang="en-US" sz="1200" i="1" dirty="0"/>
              <a:t>[Image source: modified from image obtained through Microsoft clipart (soccer goal)]</a:t>
            </a:r>
          </a:p>
        </p:txBody>
      </p:sp>
      <p:sp>
        <p:nvSpPr>
          <p:cNvPr id="25604" name="Slide Number Placeholder 3">
            <a:extLst>
              <a:ext uri="{FF2B5EF4-FFF2-40B4-BE49-F238E27FC236}">
                <a16:creationId xmlns:a16="http://schemas.microsoft.com/office/drawing/2014/main" id="{B5F977C2-97E2-4CD9-81E1-FECA8EE5A49B}"/>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F317CBD2-EA78-479C-A5DE-9EC85CAE111F}" type="slidenum">
              <a:rPr lang="en-US" altLang="en-US"/>
              <a:pPr>
                <a:spcBef>
                  <a:spcPct val="0"/>
                </a:spcBef>
              </a:pPr>
              <a:t>5</a:t>
            </a:fld>
            <a:endParaRPr lang="en-US"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Slide Image Placeholder 1">
            <a:extLst>
              <a:ext uri="{FF2B5EF4-FFF2-40B4-BE49-F238E27FC236}">
                <a16:creationId xmlns:a16="http://schemas.microsoft.com/office/drawing/2014/main" id="{B873B9E1-C03D-46C0-AEEE-35346BD71FC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7651" name="Notes Placeholder 2">
            <a:extLst>
              <a:ext uri="{FF2B5EF4-FFF2-40B4-BE49-F238E27FC236}">
                <a16:creationId xmlns:a16="http://schemas.microsoft.com/office/drawing/2014/main" id="{39ACA775-E058-4432-A043-603D1830E72C}"/>
              </a:ext>
            </a:extLst>
          </p:cNvPr>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171450" indent="-171450">
              <a:buFont typeface="Arial" panose="020B0604020202020204" pitchFamily="34" charset="0"/>
              <a:buChar char="•"/>
              <a:defRPr/>
            </a:pPr>
            <a:r>
              <a:rPr lang="en-US" i="1" dirty="0"/>
              <a:t>[Review slide content]</a:t>
            </a:r>
          </a:p>
        </p:txBody>
      </p:sp>
      <p:sp>
        <p:nvSpPr>
          <p:cNvPr id="27652" name="Slide Number Placeholder 3">
            <a:extLst>
              <a:ext uri="{FF2B5EF4-FFF2-40B4-BE49-F238E27FC236}">
                <a16:creationId xmlns:a16="http://schemas.microsoft.com/office/drawing/2014/main" id="{5F3D1018-B9B0-40D0-8DB0-DA41561CD79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Verdana" panose="020B0604030504040204" pitchFamily="34" charset="0"/>
                <a:cs typeface="Arial" panose="020B0604020202020204" pitchFamily="34" charset="0"/>
              </a:defRPr>
            </a:lvl1pPr>
            <a:lvl2pPr marL="742950" indent="-285750">
              <a:defRPr>
                <a:solidFill>
                  <a:schemeClr val="tx1"/>
                </a:solidFill>
                <a:latin typeface="Verdana" panose="020B0604030504040204" pitchFamily="34" charset="0"/>
                <a:cs typeface="Arial" panose="020B0604020202020204" pitchFamily="34" charset="0"/>
              </a:defRPr>
            </a:lvl2pPr>
            <a:lvl3pPr marL="1143000" indent="-228600">
              <a:defRPr>
                <a:solidFill>
                  <a:schemeClr val="tx1"/>
                </a:solidFill>
                <a:latin typeface="Verdana" panose="020B0604030504040204" pitchFamily="34" charset="0"/>
                <a:cs typeface="Arial" panose="020B0604020202020204" pitchFamily="34" charset="0"/>
              </a:defRPr>
            </a:lvl3pPr>
            <a:lvl4pPr marL="1600200" indent="-228600">
              <a:defRPr>
                <a:solidFill>
                  <a:schemeClr val="tx1"/>
                </a:solidFill>
                <a:latin typeface="Verdana" panose="020B0604030504040204" pitchFamily="34" charset="0"/>
                <a:cs typeface="Arial" panose="020B0604020202020204" pitchFamily="34" charset="0"/>
              </a:defRPr>
            </a:lvl4pPr>
            <a:lvl5pPr marL="2057400" indent="-228600">
              <a:defRPr>
                <a:solidFill>
                  <a:schemeClr val="tx1"/>
                </a:solidFill>
                <a:latin typeface="Verdana" panose="020B0604030504040204" pitchFamily="34" charset="0"/>
                <a:cs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9pPr>
          </a:lstStyle>
          <a:p>
            <a:fld id="{F337FD07-03A8-4C97-8100-7675564B9F50}" type="slidenum">
              <a:rPr lang="en-US" altLang="en-US">
                <a:latin typeface="Calibri" panose="020F0502020204030204" pitchFamily="34" charset="0"/>
              </a:rPr>
              <a:pPr/>
              <a:t>6</a:t>
            </a:fld>
            <a:endParaRPr lang="en-US" altLang="en-US">
              <a:latin typeface="Calibri" panose="020F0502020204030204"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a:extLst>
              <a:ext uri="{FF2B5EF4-FFF2-40B4-BE49-F238E27FC236}">
                <a16:creationId xmlns:a16="http://schemas.microsoft.com/office/drawing/2014/main" id="{8556F525-9E36-4D84-B42E-450B8F1D9E7A}"/>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9699" name="Notes Placeholder 2">
            <a:extLst>
              <a:ext uri="{FF2B5EF4-FFF2-40B4-BE49-F238E27FC236}">
                <a16:creationId xmlns:a16="http://schemas.microsoft.com/office/drawing/2014/main" id="{70C00D08-E3E5-48BD-8BBD-063127225021}"/>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a:p>
        </p:txBody>
      </p:sp>
      <p:sp>
        <p:nvSpPr>
          <p:cNvPr id="29700" name="Slide Number Placeholder 3">
            <a:extLst>
              <a:ext uri="{FF2B5EF4-FFF2-40B4-BE49-F238E27FC236}">
                <a16:creationId xmlns:a16="http://schemas.microsoft.com/office/drawing/2014/main" id="{99AC78C4-3AD1-4980-AC5B-F7B0FAAF15A2}"/>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2679AE3A-C02C-45AA-AF05-8C1227D1184F}" type="slidenum">
              <a:rPr lang="en-US" altLang="en-US"/>
              <a:pPr>
                <a:spcBef>
                  <a:spcPct val="0"/>
                </a:spcBef>
              </a:pPr>
              <a:t>7</a:t>
            </a:fld>
            <a:endParaRPr lang="en-US"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Image Placeholder 1">
            <a:extLst>
              <a:ext uri="{FF2B5EF4-FFF2-40B4-BE49-F238E27FC236}">
                <a16:creationId xmlns:a16="http://schemas.microsoft.com/office/drawing/2014/main" id="{857111F0-1FA1-4AEC-8BAE-60137B38F90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1747" name="Notes Placeholder 2">
            <a:extLst>
              <a:ext uri="{FF2B5EF4-FFF2-40B4-BE49-F238E27FC236}">
                <a16:creationId xmlns:a16="http://schemas.microsoft.com/office/drawing/2014/main" id="{AEAA52DC-7C49-41EC-A41F-C14E1BEE0688}"/>
              </a:ext>
            </a:extLst>
          </p:cNvPr>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171450" indent="-171450">
              <a:buFont typeface="Arial" panose="020B0604020202020204" pitchFamily="34" charset="0"/>
              <a:buChar char="•"/>
              <a:defRPr/>
            </a:pPr>
            <a:r>
              <a:rPr lang="en-US" i="1" dirty="0"/>
              <a:t>[Review slide content]</a:t>
            </a:r>
          </a:p>
        </p:txBody>
      </p:sp>
      <p:sp>
        <p:nvSpPr>
          <p:cNvPr id="31748" name="Slide Number Placeholder 3">
            <a:extLst>
              <a:ext uri="{FF2B5EF4-FFF2-40B4-BE49-F238E27FC236}">
                <a16:creationId xmlns:a16="http://schemas.microsoft.com/office/drawing/2014/main" id="{72B6534E-464C-4679-B02C-F153BABF5E22}"/>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Verdana" panose="020B0604030504040204" pitchFamily="34" charset="0"/>
                <a:cs typeface="Arial" panose="020B0604020202020204" pitchFamily="34" charset="0"/>
              </a:defRPr>
            </a:lvl1pPr>
            <a:lvl2pPr marL="742950" indent="-285750">
              <a:defRPr>
                <a:solidFill>
                  <a:schemeClr val="tx1"/>
                </a:solidFill>
                <a:latin typeface="Verdana" panose="020B0604030504040204" pitchFamily="34" charset="0"/>
                <a:cs typeface="Arial" panose="020B0604020202020204" pitchFamily="34" charset="0"/>
              </a:defRPr>
            </a:lvl2pPr>
            <a:lvl3pPr marL="1143000" indent="-228600">
              <a:defRPr>
                <a:solidFill>
                  <a:schemeClr val="tx1"/>
                </a:solidFill>
                <a:latin typeface="Verdana" panose="020B0604030504040204" pitchFamily="34" charset="0"/>
                <a:cs typeface="Arial" panose="020B0604020202020204" pitchFamily="34" charset="0"/>
              </a:defRPr>
            </a:lvl3pPr>
            <a:lvl4pPr marL="1600200" indent="-228600">
              <a:defRPr>
                <a:solidFill>
                  <a:schemeClr val="tx1"/>
                </a:solidFill>
                <a:latin typeface="Verdana" panose="020B0604030504040204" pitchFamily="34" charset="0"/>
                <a:cs typeface="Arial" panose="020B0604020202020204" pitchFamily="34" charset="0"/>
              </a:defRPr>
            </a:lvl4pPr>
            <a:lvl5pPr marL="2057400" indent="-228600">
              <a:defRPr>
                <a:solidFill>
                  <a:schemeClr val="tx1"/>
                </a:solidFill>
                <a:latin typeface="Verdana" panose="020B0604030504040204" pitchFamily="34" charset="0"/>
                <a:cs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9pPr>
          </a:lstStyle>
          <a:p>
            <a:fld id="{78122B15-85F1-4DE2-BAE2-6F10750AE457}" type="slidenum">
              <a:rPr lang="en-US" altLang="en-US">
                <a:latin typeface="Calibri" panose="020F0502020204030204" pitchFamily="34" charset="0"/>
              </a:rPr>
              <a:pPr/>
              <a:t>8</a:t>
            </a:fld>
            <a:endParaRPr lang="en-US" altLang="en-US">
              <a:latin typeface="Calibri" panose="020F0502020204030204"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Image Placeholder 1">
            <a:extLst>
              <a:ext uri="{FF2B5EF4-FFF2-40B4-BE49-F238E27FC236}">
                <a16:creationId xmlns:a16="http://schemas.microsoft.com/office/drawing/2014/main" id="{098753B9-DA5E-4C23-BC60-2470DF5DCF99}"/>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a:extLst>
              <a:ext uri="{FF2B5EF4-FFF2-40B4-BE49-F238E27FC236}">
                <a16:creationId xmlns:a16="http://schemas.microsoft.com/office/drawing/2014/main" id="{B21DA4D1-6AAD-41FC-9659-05B8F2B30C41}"/>
              </a:ext>
            </a:extLst>
          </p:cNvPr>
          <p:cNvSpPr>
            <a:spLocks noGrp="1"/>
          </p:cNvSpPr>
          <p:nvPr>
            <p:ph type="body" idx="1"/>
          </p:nvPr>
        </p:nvSpPr>
        <p:spPr/>
        <p:txBody>
          <a:bodyPr/>
          <a:lstStyle/>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The opening sentences of your manuscript hold a lot of power in that they can capture or lose your reader’s interest.  </a:t>
            </a:r>
            <a:r>
              <a:rPr lang="en-US" sz="1200" b="1" kern="1200" dirty="0">
                <a:solidFill>
                  <a:schemeClr val="tx1"/>
                </a:solidFill>
                <a:effectLst/>
                <a:latin typeface="+mn-lt"/>
                <a:ea typeface="+mn-ea"/>
                <a:cs typeface="+mn-cs"/>
              </a:rPr>
              <a:t>Make them count</a:t>
            </a:r>
            <a:r>
              <a:rPr lang="en-US" sz="1200" kern="1200" dirty="0">
                <a:solidFill>
                  <a:schemeClr val="tx1"/>
                </a:solidFill>
                <a:effectLst/>
                <a:latin typeface="+mn-lt"/>
                <a:ea typeface="+mn-ea"/>
                <a:cs typeface="+mn-cs"/>
              </a:rPr>
              <a:t>.</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The first sentence should frame the topic of your manuscript.</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In this example, the authors make clear from their opening sentence what the overarching problem is that their research is related to.</a:t>
            </a:r>
          </a:p>
          <a:p>
            <a:pPr marL="171450" lvl="0" indent="-171450">
              <a:buFont typeface="Arial" panose="020B0604020202020204" pitchFamily="34" charset="0"/>
              <a:buChar char="•"/>
            </a:pPr>
            <a:r>
              <a:rPr lang="en-US" sz="1200" b="1" i="1" kern="1200" dirty="0">
                <a:solidFill>
                  <a:schemeClr val="tx1"/>
                </a:solidFill>
                <a:effectLst/>
                <a:latin typeface="+mn-lt"/>
                <a:ea typeface="+mn-ea"/>
                <a:cs typeface="+mn-cs"/>
              </a:rPr>
              <a:t>[Slide animation]</a:t>
            </a:r>
            <a:endParaRPr lang="en-U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b="1" i="1" kern="1200" dirty="0">
                <a:solidFill>
                  <a:schemeClr val="tx1"/>
                </a:solidFill>
                <a:effectLst/>
                <a:latin typeface="+mn-lt"/>
                <a:ea typeface="+mn-ea"/>
                <a:cs typeface="+mn-cs"/>
              </a:rPr>
              <a:t>ASK </a:t>
            </a:r>
            <a:r>
              <a:rPr lang="en-US" sz="1200" i="1" kern="1200" dirty="0">
                <a:solidFill>
                  <a:schemeClr val="tx1"/>
                </a:solidFill>
                <a:effectLst/>
                <a:latin typeface="+mn-lt"/>
                <a:ea typeface="+mn-ea"/>
                <a:cs typeface="+mn-cs"/>
              </a:rPr>
              <a:t>participants to state what they think the problem is.</a:t>
            </a:r>
            <a:endParaRPr lang="en-U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b="1" i="1" kern="1200" dirty="0">
                <a:solidFill>
                  <a:schemeClr val="tx1"/>
                </a:solidFill>
                <a:effectLst/>
                <a:latin typeface="+mn-lt"/>
                <a:ea typeface="+mn-ea"/>
                <a:cs typeface="+mn-cs"/>
              </a:rPr>
              <a:t>[Slide animation]  </a:t>
            </a:r>
            <a:r>
              <a:rPr lang="en-US" sz="1200" i="1" kern="1200" dirty="0">
                <a:solidFill>
                  <a:schemeClr val="tx1"/>
                </a:solidFill>
                <a:effectLst/>
                <a:latin typeface="+mn-lt"/>
                <a:ea typeface="+mn-ea"/>
                <a:cs typeface="+mn-cs"/>
              </a:rPr>
              <a:t>Click for answers</a:t>
            </a:r>
            <a:endParaRPr lang="en-US" sz="1200" kern="1200" dirty="0">
              <a:solidFill>
                <a:schemeClr val="tx1"/>
              </a:solidFill>
              <a:effectLst/>
              <a:latin typeface="+mn-lt"/>
              <a:ea typeface="+mn-ea"/>
              <a:cs typeface="+mn-cs"/>
            </a:endParaRPr>
          </a:p>
          <a:p>
            <a:pPr marL="457200" lvl="0" indent="-171450">
              <a:buFont typeface="Calibri" panose="020F0502020204030204" pitchFamily="34" charset="0"/>
              <a:buChar char="–"/>
            </a:pPr>
            <a:r>
              <a:rPr lang="en-US" sz="1200" kern="1200" dirty="0">
                <a:solidFill>
                  <a:schemeClr val="tx1"/>
                </a:solidFill>
                <a:effectLst/>
                <a:latin typeface="+mn-lt"/>
                <a:ea typeface="+mn-ea"/>
                <a:cs typeface="+mn-cs"/>
              </a:rPr>
              <a:t>The </a:t>
            </a:r>
            <a:r>
              <a:rPr lang="en-US" sz="1200" b="1" kern="1200" dirty="0">
                <a:solidFill>
                  <a:schemeClr val="tx1"/>
                </a:solidFill>
                <a:effectLst/>
                <a:latin typeface="+mn-lt"/>
                <a:ea typeface="+mn-ea"/>
                <a:cs typeface="+mn-cs"/>
              </a:rPr>
              <a:t>problem</a:t>
            </a:r>
            <a:r>
              <a:rPr lang="en-US" sz="1200" kern="1200" dirty="0">
                <a:solidFill>
                  <a:schemeClr val="tx1"/>
                </a:solidFill>
                <a:effectLst/>
                <a:latin typeface="+mn-lt"/>
                <a:ea typeface="+mn-ea"/>
                <a:cs typeface="+mn-cs"/>
              </a:rPr>
              <a:t> these researchers want to address =</a:t>
            </a:r>
            <a:r>
              <a:rPr lang="en-US" sz="1200" b="1" kern="1200" dirty="0">
                <a:solidFill>
                  <a:schemeClr val="tx1"/>
                </a:solidFill>
                <a:effectLst/>
                <a:latin typeface="+mn-lt"/>
                <a:ea typeface="+mn-ea"/>
                <a:cs typeface="+mn-cs"/>
              </a:rPr>
              <a:t> </a:t>
            </a:r>
            <a:r>
              <a:rPr lang="en-US" sz="1200" u="sng" kern="1200" dirty="0">
                <a:solidFill>
                  <a:schemeClr val="tx1"/>
                </a:solidFill>
                <a:effectLst/>
                <a:latin typeface="+mn-lt"/>
                <a:ea typeface="+mn-ea"/>
                <a:cs typeface="+mn-cs"/>
              </a:rPr>
              <a:t>ongoing TB transmission and missed cases</a:t>
            </a:r>
            <a:r>
              <a:rPr lang="en-US" sz="1200" kern="1200" dirty="0">
                <a:solidFill>
                  <a:schemeClr val="tx1"/>
                </a:solidFill>
                <a:effectLst/>
                <a:latin typeface="+mn-lt"/>
                <a:ea typeface="+mn-ea"/>
                <a:cs typeface="+mn-cs"/>
              </a:rPr>
              <a:t> due to diagnostic and treatment delays.</a:t>
            </a:r>
          </a:p>
          <a:p>
            <a:pPr marL="457200" lvl="0" indent="-171450">
              <a:buFont typeface="Calibri" panose="020F0502020204030204" pitchFamily="34" charset="0"/>
              <a:buChar char="–"/>
            </a:pPr>
            <a:r>
              <a:rPr lang="en-US" sz="1200" kern="1200" dirty="0">
                <a:solidFill>
                  <a:schemeClr val="tx1"/>
                </a:solidFill>
                <a:effectLst/>
                <a:latin typeface="+mn-lt"/>
                <a:ea typeface="+mn-ea"/>
                <a:cs typeface="+mn-cs"/>
              </a:rPr>
              <a:t>The </a:t>
            </a:r>
            <a:r>
              <a:rPr lang="en-US" sz="1200" b="1" kern="1200" dirty="0">
                <a:solidFill>
                  <a:schemeClr val="tx1"/>
                </a:solidFill>
                <a:effectLst/>
                <a:latin typeface="+mn-lt"/>
                <a:ea typeface="+mn-ea"/>
                <a:cs typeface="+mn-cs"/>
              </a:rPr>
              <a:t>main character</a:t>
            </a:r>
            <a:r>
              <a:rPr lang="en-US" sz="1200" kern="1200" dirty="0">
                <a:solidFill>
                  <a:schemeClr val="tx1"/>
                </a:solidFill>
                <a:effectLst/>
                <a:latin typeface="+mn-lt"/>
                <a:ea typeface="+mn-ea"/>
                <a:cs typeface="+mn-cs"/>
              </a:rPr>
              <a:t> in this story = </a:t>
            </a:r>
            <a:r>
              <a:rPr lang="en-US" sz="1200" u="sng" kern="1200" dirty="0">
                <a:solidFill>
                  <a:schemeClr val="tx1"/>
                </a:solidFill>
                <a:effectLst/>
                <a:latin typeface="+mn-lt"/>
                <a:ea typeface="+mn-ea"/>
                <a:cs typeface="+mn-cs"/>
              </a:rPr>
              <a:t>methods for early case detection</a:t>
            </a: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The </a:t>
            </a:r>
            <a:r>
              <a:rPr lang="en-US" sz="1200" b="1" kern="1200" dirty="0">
                <a:solidFill>
                  <a:schemeClr val="tx1"/>
                </a:solidFill>
                <a:effectLst/>
                <a:latin typeface="+mn-lt"/>
                <a:ea typeface="+mn-ea"/>
                <a:cs typeface="+mn-cs"/>
              </a:rPr>
              <a:t>target audience </a:t>
            </a:r>
            <a:r>
              <a:rPr lang="en-US" sz="1200" kern="1200" dirty="0">
                <a:solidFill>
                  <a:schemeClr val="tx1"/>
                </a:solidFill>
                <a:effectLst/>
                <a:latin typeface="+mn-lt"/>
                <a:ea typeface="+mn-ea"/>
                <a:cs typeface="+mn-cs"/>
              </a:rPr>
              <a:t>may be: </a:t>
            </a:r>
            <a:r>
              <a:rPr lang="en-US" sz="1200" u="sng" kern="1200" dirty="0">
                <a:solidFill>
                  <a:schemeClr val="tx1"/>
                </a:solidFill>
                <a:effectLst/>
                <a:latin typeface="+mn-lt"/>
                <a:ea typeface="+mn-ea"/>
                <a:cs typeface="+mn-cs"/>
              </a:rPr>
              <a:t>Community health providers? Public health? Policy makers?</a:t>
            </a:r>
            <a:endParaRPr lang="en-US" dirty="0"/>
          </a:p>
        </p:txBody>
      </p:sp>
      <p:sp>
        <p:nvSpPr>
          <p:cNvPr id="33796" name="Slide Number Placeholder 3">
            <a:extLst>
              <a:ext uri="{FF2B5EF4-FFF2-40B4-BE49-F238E27FC236}">
                <a16:creationId xmlns:a16="http://schemas.microsoft.com/office/drawing/2014/main" id="{5115FBFA-6F91-4198-A4FC-C9602DB157E3}"/>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Verdana" panose="020B0604030504040204" pitchFamily="34" charset="0"/>
                <a:cs typeface="Arial" panose="020B0604020202020204" pitchFamily="34" charset="0"/>
              </a:defRPr>
            </a:lvl1pPr>
            <a:lvl2pPr marL="742950" indent="-285750">
              <a:defRPr>
                <a:solidFill>
                  <a:schemeClr val="tx1"/>
                </a:solidFill>
                <a:latin typeface="Verdana" panose="020B0604030504040204" pitchFamily="34" charset="0"/>
                <a:cs typeface="Arial" panose="020B0604020202020204" pitchFamily="34" charset="0"/>
              </a:defRPr>
            </a:lvl2pPr>
            <a:lvl3pPr marL="1143000" indent="-228600">
              <a:defRPr>
                <a:solidFill>
                  <a:schemeClr val="tx1"/>
                </a:solidFill>
                <a:latin typeface="Verdana" panose="020B0604030504040204" pitchFamily="34" charset="0"/>
                <a:cs typeface="Arial" panose="020B0604020202020204" pitchFamily="34" charset="0"/>
              </a:defRPr>
            </a:lvl3pPr>
            <a:lvl4pPr marL="1600200" indent="-228600">
              <a:defRPr>
                <a:solidFill>
                  <a:schemeClr val="tx1"/>
                </a:solidFill>
                <a:latin typeface="Verdana" panose="020B0604030504040204" pitchFamily="34" charset="0"/>
                <a:cs typeface="Arial" panose="020B0604020202020204" pitchFamily="34" charset="0"/>
              </a:defRPr>
            </a:lvl4pPr>
            <a:lvl5pPr marL="2057400" indent="-228600">
              <a:defRPr>
                <a:solidFill>
                  <a:schemeClr val="tx1"/>
                </a:solidFill>
                <a:latin typeface="Verdana" panose="020B0604030504040204" pitchFamily="34" charset="0"/>
                <a:cs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9pPr>
          </a:lstStyle>
          <a:p>
            <a:fld id="{6BED8B84-1136-4B44-BE72-53BBC4FCD779}" type="slidenum">
              <a:rPr lang="en-US" altLang="en-US">
                <a:latin typeface="Calibri" panose="020F0502020204030204" pitchFamily="34" charset="0"/>
              </a:rPr>
              <a:pPr/>
              <a:t>9</a:t>
            </a:fld>
            <a:endParaRPr lang="en-US" altLang="en-US">
              <a:latin typeface="Calibri" panose="020F050202020403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 name="Group 7">
            <a:extLst>
              <a:ext uri="{FF2B5EF4-FFF2-40B4-BE49-F238E27FC236}">
                <a16:creationId xmlns:a16="http://schemas.microsoft.com/office/drawing/2014/main" id="{02448751-BC24-471E-AA1D-ABDF293A3DCB}"/>
              </a:ext>
            </a:extLst>
          </p:cNvPr>
          <p:cNvGrpSpPr>
            <a:grpSpLocks/>
          </p:cNvGrpSpPr>
          <p:nvPr/>
        </p:nvGrpSpPr>
        <p:grpSpPr bwMode="auto">
          <a:xfrm>
            <a:off x="228600" y="2889250"/>
            <a:ext cx="8610600" cy="201613"/>
            <a:chOff x="144" y="1680"/>
            <a:chExt cx="5424" cy="144"/>
          </a:xfrm>
        </p:grpSpPr>
        <p:sp>
          <p:nvSpPr>
            <p:cNvPr id="5" name="Rectangle 8">
              <a:extLst>
                <a:ext uri="{FF2B5EF4-FFF2-40B4-BE49-F238E27FC236}">
                  <a16:creationId xmlns:a16="http://schemas.microsoft.com/office/drawing/2014/main" id="{AA8BA5F2-2246-49ED-B79D-6C88F3DABE76}"/>
                </a:ext>
              </a:extLst>
            </p:cNvPr>
            <p:cNvSpPr>
              <a:spLocks noChangeArrowheads="1"/>
            </p:cNvSpPr>
            <p:nvPr userDrawn="1"/>
          </p:nvSpPr>
          <p:spPr bwMode="auto">
            <a:xfrm>
              <a:off x="144" y="1680"/>
              <a:ext cx="1808" cy="144"/>
            </a:xfrm>
            <a:prstGeom prst="rect">
              <a:avLst/>
            </a:prstGeom>
            <a:solidFill>
              <a:srgbClr val="FF0000"/>
            </a:solidFill>
            <a:ln>
              <a:noFill/>
            </a:ln>
            <a:extLst/>
          </p:spPr>
          <p:txBody>
            <a:bodyPr wrap="none" anchor="ctr"/>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Verdana" pitchFamily="34" charset="0"/>
                  <a:ea typeface="MS PGothic" pitchFamily="34" charset="-128"/>
                </a:defRPr>
              </a:lvl9pPr>
            </a:lstStyle>
            <a:p>
              <a:pPr eaLnBrk="1" fontAlgn="auto" hangingPunct="1">
                <a:spcBef>
                  <a:spcPts val="0"/>
                </a:spcBef>
                <a:spcAft>
                  <a:spcPts val="0"/>
                </a:spcAft>
                <a:defRPr/>
              </a:pPr>
              <a:endParaRPr lang="en-US" altLang="en-US">
                <a:cs typeface="+mn-cs"/>
              </a:endParaRPr>
            </a:p>
          </p:txBody>
        </p:sp>
        <p:sp>
          <p:nvSpPr>
            <p:cNvPr id="6" name="Rectangle 9">
              <a:extLst>
                <a:ext uri="{FF2B5EF4-FFF2-40B4-BE49-F238E27FC236}">
                  <a16:creationId xmlns:a16="http://schemas.microsoft.com/office/drawing/2014/main" id="{8A0F4E68-1C8F-4FF1-8103-B31BFCB34F78}"/>
                </a:ext>
              </a:extLst>
            </p:cNvPr>
            <p:cNvSpPr>
              <a:spLocks noChangeArrowheads="1"/>
            </p:cNvSpPr>
            <p:nvPr userDrawn="1"/>
          </p:nvSpPr>
          <p:spPr bwMode="auto">
            <a:xfrm>
              <a:off x="1952" y="1680"/>
              <a:ext cx="1808" cy="144"/>
            </a:xfrm>
            <a:prstGeom prst="rect">
              <a:avLst/>
            </a:prstGeom>
            <a:solidFill>
              <a:srgbClr val="009DD9"/>
            </a:solidFill>
            <a:ln>
              <a:noFill/>
            </a:ln>
            <a:extLst/>
          </p:spPr>
          <p:txBody>
            <a:bodyPr wrap="none" anchor="ctr"/>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Verdana" pitchFamily="34" charset="0"/>
                  <a:ea typeface="MS PGothic" pitchFamily="34" charset="-128"/>
                </a:defRPr>
              </a:lvl9pPr>
            </a:lstStyle>
            <a:p>
              <a:pPr eaLnBrk="1" fontAlgn="auto" hangingPunct="1">
                <a:spcBef>
                  <a:spcPts val="0"/>
                </a:spcBef>
                <a:spcAft>
                  <a:spcPts val="0"/>
                </a:spcAft>
                <a:defRPr/>
              </a:pPr>
              <a:endParaRPr lang="en-US" altLang="en-US">
                <a:cs typeface="+mn-cs"/>
              </a:endParaRPr>
            </a:p>
          </p:txBody>
        </p:sp>
        <p:sp>
          <p:nvSpPr>
            <p:cNvPr id="7" name="Rectangle 10">
              <a:extLst>
                <a:ext uri="{FF2B5EF4-FFF2-40B4-BE49-F238E27FC236}">
                  <a16:creationId xmlns:a16="http://schemas.microsoft.com/office/drawing/2014/main" id="{08250D0C-9619-4135-BDBB-010AC5F4B412}"/>
                </a:ext>
              </a:extLst>
            </p:cNvPr>
            <p:cNvSpPr>
              <a:spLocks noChangeArrowheads="1"/>
            </p:cNvSpPr>
            <p:nvPr userDrawn="1"/>
          </p:nvSpPr>
          <p:spPr bwMode="auto">
            <a:xfrm>
              <a:off x="3760" y="1680"/>
              <a:ext cx="1808" cy="144"/>
            </a:xfrm>
            <a:prstGeom prst="rect">
              <a:avLst/>
            </a:prstGeom>
            <a:solidFill>
              <a:srgbClr val="0000FF"/>
            </a:solidFill>
            <a:ln>
              <a:noFill/>
            </a:ln>
            <a:extLst/>
          </p:spPr>
          <p:txBody>
            <a:bodyPr wrap="none" anchor="ctr"/>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Verdana" pitchFamily="34" charset="0"/>
                  <a:ea typeface="MS PGothic" pitchFamily="34" charset="-128"/>
                </a:defRPr>
              </a:lvl9pPr>
            </a:lstStyle>
            <a:p>
              <a:pPr eaLnBrk="1" fontAlgn="auto" hangingPunct="1">
                <a:spcBef>
                  <a:spcPts val="0"/>
                </a:spcBef>
                <a:spcAft>
                  <a:spcPts val="0"/>
                </a:spcAft>
                <a:defRPr/>
              </a:pPr>
              <a:endParaRPr lang="en-US" altLang="en-US">
                <a:cs typeface="+mn-cs"/>
              </a:endParaRPr>
            </a:p>
          </p:txBody>
        </p:sp>
      </p:grpSp>
      <p:sp>
        <p:nvSpPr>
          <p:cNvPr id="232450" name="Rectangle 2"/>
          <p:cNvSpPr>
            <a:spLocks noGrp="1" noChangeArrowheads="1"/>
          </p:cNvSpPr>
          <p:nvPr>
            <p:ph type="ctrTitle"/>
          </p:nvPr>
        </p:nvSpPr>
        <p:spPr>
          <a:xfrm>
            <a:off x="685800" y="685800"/>
            <a:ext cx="7772400" cy="2127250"/>
          </a:xfrm>
        </p:spPr>
        <p:txBody>
          <a:bodyPr/>
          <a:lstStyle>
            <a:lvl1pPr algn="ctr">
              <a:defRPr sz="5800">
                <a:solidFill>
                  <a:schemeClr val="accent1">
                    <a:lumMod val="75000"/>
                  </a:schemeClr>
                </a:solidFill>
                <a:latin typeface="Garamond"/>
                <a:cs typeface="Garamond"/>
              </a:defRPr>
            </a:lvl1pPr>
          </a:lstStyle>
          <a:p>
            <a:r>
              <a:rPr lang="en-US" dirty="0"/>
              <a:t>Click to edit Master title style</a:t>
            </a:r>
          </a:p>
        </p:txBody>
      </p:sp>
      <p:sp>
        <p:nvSpPr>
          <p:cNvPr id="232451" name="Rectangle 3"/>
          <p:cNvSpPr>
            <a:spLocks noGrp="1" noChangeArrowheads="1"/>
          </p:cNvSpPr>
          <p:nvPr>
            <p:ph type="subTitle" idx="1"/>
          </p:nvPr>
        </p:nvSpPr>
        <p:spPr>
          <a:xfrm>
            <a:off x="1371600" y="3270250"/>
            <a:ext cx="6400800" cy="2209800"/>
          </a:xfrm>
        </p:spPr>
        <p:txBody>
          <a:bodyPr/>
          <a:lstStyle>
            <a:lvl1pPr marL="0" indent="0" algn="ctr">
              <a:buFont typeface="Wingdings" pitchFamily="2" charset="2"/>
              <a:buNone/>
              <a:defRPr sz="3000"/>
            </a:lvl1pPr>
          </a:lstStyle>
          <a:p>
            <a:r>
              <a:rPr lang="en-US"/>
              <a:t>Click to edit Master subtitle style</a:t>
            </a:r>
            <a:endParaRPr lang="en-US" dirty="0"/>
          </a:p>
        </p:txBody>
      </p:sp>
      <p:sp>
        <p:nvSpPr>
          <p:cNvPr id="8" name="Rectangle 4">
            <a:extLst>
              <a:ext uri="{FF2B5EF4-FFF2-40B4-BE49-F238E27FC236}">
                <a16:creationId xmlns:a16="http://schemas.microsoft.com/office/drawing/2014/main" id="{0036A41E-7C48-4C00-95B3-52315CE261D7}"/>
              </a:ext>
            </a:extLst>
          </p:cNvPr>
          <p:cNvSpPr>
            <a:spLocks noGrp="1" noChangeArrowheads="1"/>
          </p:cNvSpPr>
          <p:nvPr>
            <p:ph type="dt" sz="half" idx="10"/>
          </p:nvPr>
        </p:nvSpPr>
        <p:spPr/>
        <p:txBody>
          <a:bodyPr/>
          <a:lstStyle>
            <a:lvl1pPr>
              <a:defRPr/>
            </a:lvl1pPr>
          </a:lstStyle>
          <a:p>
            <a:pPr>
              <a:defRPr/>
            </a:pPr>
            <a:fld id="{8E892F6E-A328-42E7-82A9-41E2BBA0E5F7}" type="datetimeFigureOut">
              <a:rPr lang="en-US"/>
              <a:pPr>
                <a:defRPr/>
              </a:pPr>
              <a:t>1/16/2019</a:t>
            </a:fld>
            <a:endParaRPr lang="en-US"/>
          </a:p>
        </p:txBody>
      </p:sp>
      <p:sp>
        <p:nvSpPr>
          <p:cNvPr id="9" name="Rectangle 5">
            <a:extLst>
              <a:ext uri="{FF2B5EF4-FFF2-40B4-BE49-F238E27FC236}">
                <a16:creationId xmlns:a16="http://schemas.microsoft.com/office/drawing/2014/main" id="{E241A3B1-0833-4D63-8899-F4E523F60FAE}"/>
              </a:ext>
            </a:extLst>
          </p:cNvPr>
          <p:cNvSpPr>
            <a:spLocks noGrp="1" noChangeArrowheads="1"/>
          </p:cNvSpPr>
          <p:nvPr>
            <p:ph type="ftr" sz="quarter" idx="11"/>
          </p:nvPr>
        </p:nvSpPr>
        <p:spPr/>
        <p:txBody>
          <a:bodyPr/>
          <a:lstStyle>
            <a:lvl1pPr>
              <a:defRPr/>
            </a:lvl1pPr>
          </a:lstStyle>
          <a:p>
            <a:pPr>
              <a:defRPr/>
            </a:pPr>
            <a:endParaRPr lang="en-US"/>
          </a:p>
        </p:txBody>
      </p:sp>
      <p:sp>
        <p:nvSpPr>
          <p:cNvPr id="10" name="Rectangle 6">
            <a:extLst>
              <a:ext uri="{FF2B5EF4-FFF2-40B4-BE49-F238E27FC236}">
                <a16:creationId xmlns:a16="http://schemas.microsoft.com/office/drawing/2014/main" id="{C69BA7FB-93F5-4A7E-9BF2-6822F4C49E93}"/>
              </a:ext>
            </a:extLst>
          </p:cNvPr>
          <p:cNvSpPr>
            <a:spLocks noGrp="1" noChangeArrowheads="1"/>
          </p:cNvSpPr>
          <p:nvPr>
            <p:ph type="sldNum" sz="quarter" idx="12"/>
          </p:nvPr>
        </p:nvSpPr>
        <p:spPr/>
        <p:txBody>
          <a:bodyPr/>
          <a:lstStyle>
            <a:lvl1pPr>
              <a:defRPr smtClean="0"/>
            </a:lvl1pPr>
          </a:lstStyle>
          <a:p>
            <a:pPr>
              <a:defRPr/>
            </a:pPr>
            <a:fld id="{8C53D4AD-201D-4A99-B8F6-002E7F08A51D}" type="slidenum">
              <a:rPr lang="en-US" altLang="en-US"/>
              <a:pPr>
                <a:defRPr/>
              </a:pPr>
              <a:t>‹#›</a:t>
            </a:fld>
            <a:endParaRPr lang="en-US" altLang="en-US"/>
          </a:p>
        </p:txBody>
      </p:sp>
    </p:spTree>
    <p:extLst>
      <p:ext uri="{BB962C8B-B14F-4D97-AF65-F5344CB8AC3E}">
        <p14:creationId xmlns:p14="http://schemas.microsoft.com/office/powerpoint/2010/main" val="380967113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84767599-D88F-4217-8705-8CA07EAE9099}"/>
              </a:ext>
            </a:extLst>
          </p:cNvPr>
          <p:cNvSpPr>
            <a:spLocks noGrp="1" noChangeArrowheads="1"/>
          </p:cNvSpPr>
          <p:nvPr>
            <p:ph type="dt" sz="half" idx="10"/>
          </p:nvPr>
        </p:nvSpPr>
        <p:spPr/>
        <p:txBody>
          <a:bodyPr/>
          <a:lstStyle>
            <a:lvl1pPr>
              <a:defRPr/>
            </a:lvl1pPr>
          </a:lstStyle>
          <a:p>
            <a:pPr>
              <a:defRPr/>
            </a:pPr>
            <a:fld id="{420A7CCB-D425-47D2-8FB3-CC90A2C4E7FE}" type="datetimeFigureOut">
              <a:rPr lang="en-US"/>
              <a:pPr>
                <a:defRPr/>
              </a:pPr>
              <a:t>1/16/2019</a:t>
            </a:fld>
            <a:endParaRPr lang="en-US"/>
          </a:p>
        </p:txBody>
      </p:sp>
      <p:sp>
        <p:nvSpPr>
          <p:cNvPr id="3" name="Rectangle 5">
            <a:extLst>
              <a:ext uri="{FF2B5EF4-FFF2-40B4-BE49-F238E27FC236}">
                <a16:creationId xmlns:a16="http://schemas.microsoft.com/office/drawing/2014/main" id="{973BDC03-7B08-4D4C-BEFB-BE3E164E4E42}"/>
              </a:ext>
            </a:extLst>
          </p:cNvPr>
          <p:cNvSpPr>
            <a:spLocks noGrp="1" noChangeArrowheads="1"/>
          </p:cNvSpPr>
          <p:nvPr>
            <p:ph type="ftr" sz="quarter" idx="11"/>
          </p:nvPr>
        </p:nvSpPr>
        <p:spPr/>
        <p:txBody>
          <a:bodyPr/>
          <a:lstStyle>
            <a:lvl1pPr>
              <a:defRPr/>
            </a:lvl1pPr>
          </a:lstStyle>
          <a:p>
            <a:pPr>
              <a:defRPr/>
            </a:pPr>
            <a:endParaRPr lang="en-US"/>
          </a:p>
        </p:txBody>
      </p:sp>
      <p:sp>
        <p:nvSpPr>
          <p:cNvPr id="4" name="Rectangle 6">
            <a:extLst>
              <a:ext uri="{FF2B5EF4-FFF2-40B4-BE49-F238E27FC236}">
                <a16:creationId xmlns:a16="http://schemas.microsoft.com/office/drawing/2014/main" id="{7CE0C6F7-5817-4ECC-80C9-738452812F6F}"/>
              </a:ext>
            </a:extLst>
          </p:cNvPr>
          <p:cNvSpPr>
            <a:spLocks noGrp="1" noChangeArrowheads="1"/>
          </p:cNvSpPr>
          <p:nvPr>
            <p:ph type="sldNum" sz="quarter" idx="12"/>
          </p:nvPr>
        </p:nvSpPr>
        <p:spPr/>
        <p:txBody>
          <a:bodyPr/>
          <a:lstStyle>
            <a:lvl1pPr>
              <a:defRPr smtClean="0"/>
            </a:lvl1pPr>
          </a:lstStyle>
          <a:p>
            <a:pPr>
              <a:defRPr/>
            </a:pPr>
            <a:fld id="{13A71743-08F0-4A62-B3BB-9BF86FC13E59}" type="slidenum">
              <a:rPr lang="en-US" altLang="en-US"/>
              <a:pPr>
                <a:defRPr/>
              </a:pPr>
              <a:t>‹#›</a:t>
            </a:fld>
            <a:endParaRPr lang="en-US" altLang="en-US"/>
          </a:p>
        </p:txBody>
      </p:sp>
    </p:spTree>
    <p:extLst>
      <p:ext uri="{BB962C8B-B14F-4D97-AF65-F5344CB8AC3E}">
        <p14:creationId xmlns:p14="http://schemas.microsoft.com/office/powerpoint/2010/main" val="129933543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Content with Caption">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a:extLst>
              <a:ext uri="{FF2B5EF4-FFF2-40B4-BE49-F238E27FC236}">
                <a16:creationId xmlns:a16="http://schemas.microsoft.com/office/drawing/2014/main" id="{E1BCE717-ACEF-454C-9E37-043E8D20478D}"/>
              </a:ext>
            </a:extLst>
          </p:cNvPr>
          <p:cNvSpPr>
            <a:spLocks noGrp="1" noChangeArrowheads="1"/>
          </p:cNvSpPr>
          <p:nvPr>
            <p:ph type="dt" sz="half" idx="10"/>
          </p:nvPr>
        </p:nvSpPr>
        <p:spPr/>
        <p:txBody>
          <a:bodyPr/>
          <a:lstStyle>
            <a:lvl1pPr>
              <a:defRPr/>
            </a:lvl1pPr>
          </a:lstStyle>
          <a:p>
            <a:pPr>
              <a:defRPr/>
            </a:pPr>
            <a:fld id="{DFC37330-4B51-4414-B603-BCC915981232}" type="datetimeFigureOut">
              <a:rPr lang="en-US"/>
              <a:pPr>
                <a:defRPr/>
              </a:pPr>
              <a:t>1/16/2019</a:t>
            </a:fld>
            <a:endParaRPr lang="en-US"/>
          </a:p>
        </p:txBody>
      </p:sp>
      <p:sp>
        <p:nvSpPr>
          <p:cNvPr id="6" name="Footer Placeholder 5">
            <a:extLst>
              <a:ext uri="{FF2B5EF4-FFF2-40B4-BE49-F238E27FC236}">
                <a16:creationId xmlns:a16="http://schemas.microsoft.com/office/drawing/2014/main" id="{7E3E6A8C-5763-4AD5-AB81-57B9BF16C05C}"/>
              </a:ext>
            </a:extLst>
          </p:cNvPr>
          <p:cNvSpPr>
            <a:spLocks noGrp="1" noChangeArrowheads="1"/>
          </p:cNvSpPr>
          <p:nvPr>
            <p:ph type="ftr" sz="quarter" idx="11"/>
          </p:nvPr>
        </p:nvSpPr>
        <p:spPr/>
        <p:txBody>
          <a:bodyPr/>
          <a:lstStyle>
            <a:lvl1pPr>
              <a:defRPr/>
            </a:lvl1pPr>
          </a:lstStyle>
          <a:p>
            <a:pPr>
              <a:defRPr/>
            </a:pPr>
            <a:endParaRPr lang="en-US"/>
          </a:p>
        </p:txBody>
      </p:sp>
      <p:sp>
        <p:nvSpPr>
          <p:cNvPr id="7" name="Slide Number Placeholder 6">
            <a:extLst>
              <a:ext uri="{FF2B5EF4-FFF2-40B4-BE49-F238E27FC236}">
                <a16:creationId xmlns:a16="http://schemas.microsoft.com/office/drawing/2014/main" id="{26DD680F-15DF-4842-806F-CBC5D662B40B}"/>
              </a:ext>
            </a:extLst>
          </p:cNvPr>
          <p:cNvSpPr>
            <a:spLocks noGrp="1" noChangeArrowheads="1"/>
          </p:cNvSpPr>
          <p:nvPr>
            <p:ph type="sldNum" sz="quarter" idx="12"/>
          </p:nvPr>
        </p:nvSpPr>
        <p:spPr/>
        <p:txBody>
          <a:bodyPr/>
          <a:lstStyle>
            <a:lvl1pPr>
              <a:defRPr smtClean="0"/>
            </a:lvl1pPr>
          </a:lstStyle>
          <a:p>
            <a:pPr>
              <a:defRPr/>
            </a:pPr>
            <a:fld id="{EA4AB98F-DCAA-4F5F-AD46-B28BF8C373FF}" type="slidenum">
              <a:rPr lang="en-US" altLang="en-US"/>
              <a:pPr>
                <a:defRPr/>
              </a:pPr>
              <a:t>‹#›</a:t>
            </a:fld>
            <a:endParaRPr lang="en-US" altLang="en-US"/>
          </a:p>
        </p:txBody>
      </p:sp>
    </p:spTree>
    <p:extLst>
      <p:ext uri="{BB962C8B-B14F-4D97-AF65-F5344CB8AC3E}">
        <p14:creationId xmlns:p14="http://schemas.microsoft.com/office/powerpoint/2010/main" val="319205870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Picture with Caption">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Drag picture to placeholder or click icon to add</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a:extLst>
              <a:ext uri="{FF2B5EF4-FFF2-40B4-BE49-F238E27FC236}">
                <a16:creationId xmlns:a16="http://schemas.microsoft.com/office/drawing/2014/main" id="{9A36F85C-9714-4D3B-9D12-D04D5AABF550}"/>
              </a:ext>
            </a:extLst>
          </p:cNvPr>
          <p:cNvSpPr>
            <a:spLocks noGrp="1" noChangeArrowheads="1"/>
          </p:cNvSpPr>
          <p:nvPr>
            <p:ph type="dt" sz="half" idx="10"/>
          </p:nvPr>
        </p:nvSpPr>
        <p:spPr/>
        <p:txBody>
          <a:bodyPr/>
          <a:lstStyle>
            <a:lvl1pPr>
              <a:defRPr/>
            </a:lvl1pPr>
          </a:lstStyle>
          <a:p>
            <a:pPr>
              <a:defRPr/>
            </a:pPr>
            <a:fld id="{647CA442-7789-42D7-8D7A-3EFD29C7F840}" type="datetimeFigureOut">
              <a:rPr lang="en-US"/>
              <a:pPr>
                <a:defRPr/>
              </a:pPr>
              <a:t>1/16/2019</a:t>
            </a:fld>
            <a:endParaRPr lang="en-US"/>
          </a:p>
        </p:txBody>
      </p:sp>
      <p:sp>
        <p:nvSpPr>
          <p:cNvPr id="6" name="Footer Placeholder 5">
            <a:extLst>
              <a:ext uri="{FF2B5EF4-FFF2-40B4-BE49-F238E27FC236}">
                <a16:creationId xmlns:a16="http://schemas.microsoft.com/office/drawing/2014/main" id="{348EEE44-E82D-40D5-90EC-AD6E081BF9A0}"/>
              </a:ext>
            </a:extLst>
          </p:cNvPr>
          <p:cNvSpPr>
            <a:spLocks noGrp="1" noChangeArrowheads="1"/>
          </p:cNvSpPr>
          <p:nvPr>
            <p:ph type="ftr" sz="quarter" idx="11"/>
          </p:nvPr>
        </p:nvSpPr>
        <p:spPr/>
        <p:txBody>
          <a:bodyPr/>
          <a:lstStyle>
            <a:lvl1pPr>
              <a:defRPr/>
            </a:lvl1pPr>
          </a:lstStyle>
          <a:p>
            <a:pPr>
              <a:defRPr/>
            </a:pPr>
            <a:endParaRPr lang="en-US"/>
          </a:p>
        </p:txBody>
      </p:sp>
      <p:sp>
        <p:nvSpPr>
          <p:cNvPr id="7" name="Slide Number Placeholder 6">
            <a:extLst>
              <a:ext uri="{FF2B5EF4-FFF2-40B4-BE49-F238E27FC236}">
                <a16:creationId xmlns:a16="http://schemas.microsoft.com/office/drawing/2014/main" id="{CCBD66FB-BD82-4B87-B52E-F17CCD641A8D}"/>
              </a:ext>
            </a:extLst>
          </p:cNvPr>
          <p:cNvSpPr>
            <a:spLocks noGrp="1" noChangeArrowheads="1"/>
          </p:cNvSpPr>
          <p:nvPr>
            <p:ph type="sldNum" sz="quarter" idx="12"/>
          </p:nvPr>
        </p:nvSpPr>
        <p:spPr/>
        <p:txBody>
          <a:bodyPr/>
          <a:lstStyle>
            <a:lvl1pPr>
              <a:defRPr smtClean="0"/>
            </a:lvl1pPr>
          </a:lstStyle>
          <a:p>
            <a:pPr>
              <a:defRPr/>
            </a:pPr>
            <a:fld id="{7EFA165A-41F7-4613-92C6-5F623180AC52}" type="slidenum">
              <a:rPr lang="en-US" altLang="en-US"/>
              <a:pPr>
                <a:defRPr/>
              </a:pPr>
              <a:t>‹#›</a:t>
            </a:fld>
            <a:endParaRPr lang="en-US" altLang="en-US"/>
          </a:p>
        </p:txBody>
      </p:sp>
    </p:spTree>
    <p:extLst>
      <p:ext uri="{BB962C8B-B14F-4D97-AF65-F5344CB8AC3E}">
        <p14:creationId xmlns:p14="http://schemas.microsoft.com/office/powerpoint/2010/main" val="257181226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Title and Vertical Text">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3EED32C-CC49-4820-945E-9282CAFC08A0}"/>
              </a:ext>
            </a:extLst>
          </p:cNvPr>
          <p:cNvSpPr>
            <a:spLocks noGrp="1" noChangeArrowheads="1"/>
          </p:cNvSpPr>
          <p:nvPr>
            <p:ph type="dt" sz="half" idx="10"/>
          </p:nvPr>
        </p:nvSpPr>
        <p:spPr/>
        <p:txBody>
          <a:bodyPr/>
          <a:lstStyle>
            <a:lvl1pPr>
              <a:defRPr/>
            </a:lvl1pPr>
          </a:lstStyle>
          <a:p>
            <a:pPr>
              <a:defRPr/>
            </a:pPr>
            <a:fld id="{1A4472AE-D4F1-4457-9D39-C626CC50C195}" type="datetimeFigureOut">
              <a:rPr lang="en-US"/>
              <a:pPr>
                <a:defRPr/>
              </a:pPr>
              <a:t>1/16/2019</a:t>
            </a:fld>
            <a:endParaRPr lang="en-US"/>
          </a:p>
        </p:txBody>
      </p:sp>
      <p:sp>
        <p:nvSpPr>
          <p:cNvPr id="5" name="Footer Placeholder 4">
            <a:extLst>
              <a:ext uri="{FF2B5EF4-FFF2-40B4-BE49-F238E27FC236}">
                <a16:creationId xmlns:a16="http://schemas.microsoft.com/office/drawing/2014/main" id="{620F9266-F17C-4DF0-AE50-E2AF5BFA6D4B}"/>
              </a:ext>
            </a:extLst>
          </p:cNvPr>
          <p:cNvSpPr>
            <a:spLocks noGrp="1" noChangeArrowheads="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C94EFEFC-5B94-472A-801C-E205B74AA2D0}"/>
              </a:ext>
            </a:extLst>
          </p:cNvPr>
          <p:cNvSpPr>
            <a:spLocks noGrp="1" noChangeArrowheads="1"/>
          </p:cNvSpPr>
          <p:nvPr>
            <p:ph type="sldNum" sz="quarter" idx="12"/>
          </p:nvPr>
        </p:nvSpPr>
        <p:spPr/>
        <p:txBody>
          <a:bodyPr/>
          <a:lstStyle>
            <a:lvl1pPr>
              <a:defRPr smtClean="0"/>
            </a:lvl1pPr>
          </a:lstStyle>
          <a:p>
            <a:pPr>
              <a:defRPr/>
            </a:pPr>
            <a:fld id="{A506645F-8DCC-44A5-9952-07C72CFD363B}" type="slidenum">
              <a:rPr lang="en-US" altLang="en-US"/>
              <a:pPr>
                <a:defRPr/>
              </a:pPr>
              <a:t>‹#›</a:t>
            </a:fld>
            <a:endParaRPr lang="en-US" altLang="en-US"/>
          </a:p>
        </p:txBody>
      </p:sp>
    </p:spTree>
    <p:extLst>
      <p:ext uri="{BB962C8B-B14F-4D97-AF65-F5344CB8AC3E}">
        <p14:creationId xmlns:p14="http://schemas.microsoft.com/office/powerpoint/2010/main" val="197153289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7813"/>
            <a:ext cx="2057400" cy="5853112"/>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7813"/>
            <a:ext cx="6019800" cy="585311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ACF01DE-B37B-4FF8-911C-F0740F8837CC}"/>
              </a:ext>
            </a:extLst>
          </p:cNvPr>
          <p:cNvSpPr>
            <a:spLocks noGrp="1" noChangeArrowheads="1"/>
          </p:cNvSpPr>
          <p:nvPr>
            <p:ph type="dt" sz="half" idx="10"/>
          </p:nvPr>
        </p:nvSpPr>
        <p:spPr/>
        <p:txBody>
          <a:bodyPr/>
          <a:lstStyle>
            <a:lvl1pPr>
              <a:defRPr/>
            </a:lvl1pPr>
          </a:lstStyle>
          <a:p>
            <a:pPr>
              <a:defRPr/>
            </a:pPr>
            <a:fld id="{2D350781-2204-46B8-BE97-E0F58A4D4755}" type="datetimeFigureOut">
              <a:rPr lang="en-US"/>
              <a:pPr>
                <a:defRPr/>
              </a:pPr>
              <a:t>1/16/2019</a:t>
            </a:fld>
            <a:endParaRPr lang="en-US"/>
          </a:p>
        </p:txBody>
      </p:sp>
      <p:sp>
        <p:nvSpPr>
          <p:cNvPr id="5" name="Footer Placeholder 4">
            <a:extLst>
              <a:ext uri="{FF2B5EF4-FFF2-40B4-BE49-F238E27FC236}">
                <a16:creationId xmlns:a16="http://schemas.microsoft.com/office/drawing/2014/main" id="{F3110A77-7D5C-4C9C-A5E6-0664385D497A}"/>
              </a:ext>
            </a:extLst>
          </p:cNvPr>
          <p:cNvSpPr>
            <a:spLocks noGrp="1" noChangeArrowheads="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810CCF14-AD87-49C1-A9C2-22C8A109376B}"/>
              </a:ext>
            </a:extLst>
          </p:cNvPr>
          <p:cNvSpPr>
            <a:spLocks noGrp="1" noChangeArrowheads="1"/>
          </p:cNvSpPr>
          <p:nvPr>
            <p:ph type="sldNum" sz="quarter" idx="12"/>
          </p:nvPr>
        </p:nvSpPr>
        <p:spPr/>
        <p:txBody>
          <a:bodyPr/>
          <a:lstStyle>
            <a:lvl1pPr>
              <a:defRPr smtClean="0"/>
            </a:lvl1pPr>
          </a:lstStyle>
          <a:p>
            <a:pPr>
              <a:defRPr/>
            </a:pPr>
            <a:fld id="{3D8E537B-072B-4A29-9E95-776824AF698A}" type="slidenum">
              <a:rPr lang="en-US" altLang="en-US"/>
              <a:pPr>
                <a:defRPr/>
              </a:pPr>
              <a:t>‹#›</a:t>
            </a:fld>
            <a:endParaRPr lang="en-US" altLang="en-US"/>
          </a:p>
        </p:txBody>
      </p:sp>
    </p:spTree>
    <p:extLst>
      <p:ext uri="{BB962C8B-B14F-4D97-AF65-F5344CB8AC3E}">
        <p14:creationId xmlns:p14="http://schemas.microsoft.com/office/powerpoint/2010/main" val="195825453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Custom Layout">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Avenir Book"/>
                <a:cs typeface="Avenir Book"/>
              </a:defRPr>
            </a:lvl1pPr>
          </a:lstStyle>
          <a:p>
            <a:r>
              <a:rPr lang="en-US" dirty="0"/>
              <a:t>Click to edit Master title style</a:t>
            </a:r>
          </a:p>
        </p:txBody>
      </p:sp>
      <p:sp>
        <p:nvSpPr>
          <p:cNvPr id="3" name="Date Placeholder 2">
            <a:extLst>
              <a:ext uri="{FF2B5EF4-FFF2-40B4-BE49-F238E27FC236}">
                <a16:creationId xmlns:a16="http://schemas.microsoft.com/office/drawing/2014/main" id="{C62CA018-B133-4AF8-8AFA-06D5F8A10C9A}"/>
              </a:ext>
            </a:extLst>
          </p:cNvPr>
          <p:cNvSpPr>
            <a:spLocks noGrp="1"/>
          </p:cNvSpPr>
          <p:nvPr>
            <p:ph type="dt" sz="half" idx="10"/>
          </p:nvPr>
        </p:nvSpPr>
        <p:spPr/>
        <p:txBody>
          <a:bodyPr/>
          <a:lstStyle>
            <a:lvl1pPr>
              <a:defRPr/>
            </a:lvl1pPr>
          </a:lstStyle>
          <a:p>
            <a:pPr>
              <a:defRPr/>
            </a:pPr>
            <a:fld id="{08A57304-06C7-49CC-965C-D1D8389EF560}" type="datetimeFigureOut">
              <a:rPr lang="en-US"/>
              <a:pPr>
                <a:defRPr/>
              </a:pPr>
              <a:t>1/16/2019</a:t>
            </a:fld>
            <a:endParaRPr lang="en-US"/>
          </a:p>
        </p:txBody>
      </p:sp>
      <p:sp>
        <p:nvSpPr>
          <p:cNvPr id="4" name="Footer Placeholder 3">
            <a:extLst>
              <a:ext uri="{FF2B5EF4-FFF2-40B4-BE49-F238E27FC236}">
                <a16:creationId xmlns:a16="http://schemas.microsoft.com/office/drawing/2014/main" id="{D7DDA127-707E-45A7-AF47-7DB3CDBB9BE4}"/>
              </a:ext>
            </a:extLst>
          </p:cNvPr>
          <p:cNvSpPr>
            <a:spLocks noGrp="1"/>
          </p:cNvSpPr>
          <p:nvPr>
            <p:ph type="ftr" sz="quarter" idx="11"/>
          </p:nvPr>
        </p:nvSpPr>
        <p:spPr/>
        <p:txBody>
          <a:bodyPr/>
          <a:lstStyle>
            <a:lvl1pPr>
              <a:defRPr/>
            </a:lvl1pPr>
          </a:lstStyle>
          <a:p>
            <a:pPr>
              <a:defRPr/>
            </a:pPr>
            <a:endParaRPr lang="en-US"/>
          </a:p>
        </p:txBody>
      </p:sp>
      <p:sp>
        <p:nvSpPr>
          <p:cNvPr id="5" name="Slide Number Placeholder 4">
            <a:extLst>
              <a:ext uri="{FF2B5EF4-FFF2-40B4-BE49-F238E27FC236}">
                <a16:creationId xmlns:a16="http://schemas.microsoft.com/office/drawing/2014/main" id="{159C2239-B7EC-40F6-A323-866FC7EF8E7C}"/>
              </a:ext>
            </a:extLst>
          </p:cNvPr>
          <p:cNvSpPr>
            <a:spLocks noGrp="1"/>
          </p:cNvSpPr>
          <p:nvPr>
            <p:ph type="sldNum" sz="quarter" idx="12"/>
          </p:nvPr>
        </p:nvSpPr>
        <p:spPr/>
        <p:txBody>
          <a:bodyPr/>
          <a:lstStyle>
            <a:lvl1pPr>
              <a:defRPr smtClean="0"/>
            </a:lvl1pPr>
          </a:lstStyle>
          <a:p>
            <a:pPr>
              <a:defRPr/>
            </a:pPr>
            <a:fld id="{4E467FB1-4C4B-48AC-B096-E29D581BFADF}" type="slidenum">
              <a:rPr lang="en-US" altLang="en-US"/>
              <a:pPr>
                <a:defRPr/>
              </a:pPr>
              <a:t>‹#›</a:t>
            </a:fld>
            <a:endParaRPr lang="en-US" altLang="en-US"/>
          </a:p>
        </p:txBody>
      </p:sp>
    </p:spTree>
    <p:extLst>
      <p:ext uri="{BB962C8B-B14F-4D97-AF65-F5344CB8AC3E}">
        <p14:creationId xmlns:p14="http://schemas.microsoft.com/office/powerpoint/2010/main" val="349934855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2_Custom Layout">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402992E5-6914-4023-A6F8-DECDA0282BDD}"/>
              </a:ext>
            </a:extLst>
          </p:cNvPr>
          <p:cNvSpPr>
            <a:spLocks noGrp="1"/>
          </p:cNvSpPr>
          <p:nvPr>
            <p:ph type="dt" sz="half" idx="10"/>
          </p:nvPr>
        </p:nvSpPr>
        <p:spPr/>
        <p:txBody>
          <a:bodyPr/>
          <a:lstStyle>
            <a:lvl1pPr>
              <a:defRPr/>
            </a:lvl1pPr>
          </a:lstStyle>
          <a:p>
            <a:pPr>
              <a:defRPr/>
            </a:pPr>
            <a:fld id="{2CDA6325-D149-461A-9AD6-6ECF9F7708FB}" type="datetimeFigureOut">
              <a:rPr lang="en-US"/>
              <a:pPr>
                <a:defRPr/>
              </a:pPr>
              <a:t>1/16/2019</a:t>
            </a:fld>
            <a:endParaRPr lang="en-US"/>
          </a:p>
        </p:txBody>
      </p:sp>
      <p:sp>
        <p:nvSpPr>
          <p:cNvPr id="4" name="Footer Placeholder 3">
            <a:extLst>
              <a:ext uri="{FF2B5EF4-FFF2-40B4-BE49-F238E27FC236}">
                <a16:creationId xmlns:a16="http://schemas.microsoft.com/office/drawing/2014/main" id="{F53712C4-1AB8-48D2-8AB3-6D4CFB47961E}"/>
              </a:ext>
            </a:extLst>
          </p:cNvPr>
          <p:cNvSpPr>
            <a:spLocks noGrp="1"/>
          </p:cNvSpPr>
          <p:nvPr>
            <p:ph type="ftr" sz="quarter" idx="11"/>
          </p:nvPr>
        </p:nvSpPr>
        <p:spPr/>
        <p:txBody>
          <a:bodyPr/>
          <a:lstStyle>
            <a:lvl1pPr>
              <a:defRPr/>
            </a:lvl1pPr>
          </a:lstStyle>
          <a:p>
            <a:pPr>
              <a:defRPr/>
            </a:pPr>
            <a:endParaRPr lang="en-US"/>
          </a:p>
        </p:txBody>
      </p:sp>
      <p:sp>
        <p:nvSpPr>
          <p:cNvPr id="5" name="Slide Number Placeholder 4">
            <a:extLst>
              <a:ext uri="{FF2B5EF4-FFF2-40B4-BE49-F238E27FC236}">
                <a16:creationId xmlns:a16="http://schemas.microsoft.com/office/drawing/2014/main" id="{637004B5-16BA-472A-B418-74D04F66F0D3}"/>
              </a:ext>
            </a:extLst>
          </p:cNvPr>
          <p:cNvSpPr>
            <a:spLocks noGrp="1"/>
          </p:cNvSpPr>
          <p:nvPr>
            <p:ph type="sldNum" sz="quarter" idx="12"/>
          </p:nvPr>
        </p:nvSpPr>
        <p:spPr/>
        <p:txBody>
          <a:bodyPr/>
          <a:lstStyle>
            <a:lvl1pPr>
              <a:defRPr smtClean="0"/>
            </a:lvl1pPr>
          </a:lstStyle>
          <a:p>
            <a:pPr>
              <a:defRPr/>
            </a:pPr>
            <a:fld id="{48903377-669D-4C1F-81C9-A35092F97822}" type="slidenum">
              <a:rPr lang="en-US" altLang="en-US"/>
              <a:pPr>
                <a:defRPr/>
              </a:pPr>
              <a:t>‹#›</a:t>
            </a:fld>
            <a:endParaRPr lang="en-US" altLang="en-US"/>
          </a:p>
        </p:txBody>
      </p:sp>
    </p:spTree>
    <p:extLst>
      <p:ext uri="{BB962C8B-B14F-4D97-AF65-F5344CB8AC3E}">
        <p14:creationId xmlns:p14="http://schemas.microsoft.com/office/powerpoint/2010/main" val="298932366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1_Custom Layout">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1036638"/>
          </a:xfrm>
        </p:spPr>
        <p:txBody>
          <a:bodyPr/>
          <a:lstStyle/>
          <a:p>
            <a:r>
              <a:rPr lang="en-US"/>
              <a:t>Click to edit Master title style</a:t>
            </a:r>
          </a:p>
        </p:txBody>
      </p:sp>
      <p:sp>
        <p:nvSpPr>
          <p:cNvPr id="3" name="Rectangle 4">
            <a:extLst>
              <a:ext uri="{FF2B5EF4-FFF2-40B4-BE49-F238E27FC236}">
                <a16:creationId xmlns:a16="http://schemas.microsoft.com/office/drawing/2014/main" id="{77443F7E-9C16-4C1F-A610-D8469B4462E7}"/>
              </a:ext>
            </a:extLst>
          </p:cNvPr>
          <p:cNvSpPr>
            <a:spLocks noGrp="1" noChangeArrowheads="1"/>
          </p:cNvSpPr>
          <p:nvPr>
            <p:ph type="dt" sz="half" idx="10"/>
          </p:nvPr>
        </p:nvSpPr>
        <p:spPr/>
        <p:txBody>
          <a:bodyPr/>
          <a:lstStyle>
            <a:lvl1pPr>
              <a:defRPr/>
            </a:lvl1pPr>
          </a:lstStyle>
          <a:p>
            <a:pPr>
              <a:defRPr/>
            </a:pPr>
            <a:fld id="{B2BB91D6-FF80-46E6-BEB8-E44CE3348F02}" type="datetimeFigureOut">
              <a:rPr lang="en-US"/>
              <a:pPr>
                <a:defRPr/>
              </a:pPr>
              <a:t>1/16/2019</a:t>
            </a:fld>
            <a:endParaRPr lang="en-US"/>
          </a:p>
        </p:txBody>
      </p:sp>
      <p:sp>
        <p:nvSpPr>
          <p:cNvPr id="4" name="Rectangle 5">
            <a:extLst>
              <a:ext uri="{FF2B5EF4-FFF2-40B4-BE49-F238E27FC236}">
                <a16:creationId xmlns:a16="http://schemas.microsoft.com/office/drawing/2014/main" id="{BD935DA4-5D1F-429F-A8A2-93487F94DAC7}"/>
              </a:ext>
            </a:extLst>
          </p:cNvPr>
          <p:cNvSpPr>
            <a:spLocks noGrp="1" noChangeArrowheads="1"/>
          </p:cNvSpPr>
          <p:nvPr>
            <p:ph type="ftr" sz="quarter" idx="11"/>
          </p:nvPr>
        </p:nvSpPr>
        <p:spPr/>
        <p:txBody>
          <a:bodyPr/>
          <a:lstStyle>
            <a:lvl1pPr>
              <a:defRPr/>
            </a:lvl1pPr>
          </a:lstStyle>
          <a:p>
            <a:pPr>
              <a:defRPr/>
            </a:pPr>
            <a:endParaRPr lang="en-US"/>
          </a:p>
        </p:txBody>
      </p:sp>
      <p:sp>
        <p:nvSpPr>
          <p:cNvPr id="5" name="Rectangle 6">
            <a:extLst>
              <a:ext uri="{FF2B5EF4-FFF2-40B4-BE49-F238E27FC236}">
                <a16:creationId xmlns:a16="http://schemas.microsoft.com/office/drawing/2014/main" id="{B785AFB0-ED2F-49BD-8C2D-2C0A54F8D5E8}"/>
              </a:ext>
            </a:extLst>
          </p:cNvPr>
          <p:cNvSpPr>
            <a:spLocks noGrp="1" noChangeArrowheads="1"/>
          </p:cNvSpPr>
          <p:nvPr>
            <p:ph type="sldNum" sz="quarter" idx="12"/>
          </p:nvPr>
        </p:nvSpPr>
        <p:spPr/>
        <p:txBody>
          <a:bodyPr/>
          <a:lstStyle>
            <a:lvl1pPr>
              <a:defRPr smtClean="0"/>
            </a:lvl1pPr>
          </a:lstStyle>
          <a:p>
            <a:pPr>
              <a:defRPr/>
            </a:pPr>
            <a:fld id="{E3569806-4854-43E3-B793-337E0308060F}" type="slidenum">
              <a:rPr lang="en-US" altLang="en-US"/>
              <a:pPr>
                <a:defRPr/>
              </a:pPr>
              <a:t>‹#›</a:t>
            </a:fld>
            <a:endParaRPr lang="en-US" altLang="en-US"/>
          </a:p>
        </p:txBody>
      </p:sp>
    </p:spTree>
    <p:extLst>
      <p:ext uri="{BB962C8B-B14F-4D97-AF65-F5344CB8AC3E}">
        <p14:creationId xmlns:p14="http://schemas.microsoft.com/office/powerpoint/2010/main" val="147748195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itle and Content">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753B728-D70F-4CDD-9301-1741F7A4C064}"/>
              </a:ext>
            </a:extLst>
          </p:cNvPr>
          <p:cNvSpPr>
            <a:spLocks noGrp="1" noChangeArrowheads="1"/>
          </p:cNvSpPr>
          <p:nvPr>
            <p:ph type="dt" sz="half" idx="10"/>
          </p:nvPr>
        </p:nvSpPr>
        <p:spPr/>
        <p:txBody>
          <a:bodyPr/>
          <a:lstStyle>
            <a:lvl1pPr>
              <a:defRPr/>
            </a:lvl1pPr>
          </a:lstStyle>
          <a:p>
            <a:pPr>
              <a:defRPr/>
            </a:pPr>
            <a:fld id="{0C0C7BFB-9146-49B2-AEB1-8DC6FBDF0C50}" type="datetimeFigureOut">
              <a:rPr lang="en-US"/>
              <a:pPr>
                <a:defRPr/>
              </a:pPr>
              <a:t>1/16/2019</a:t>
            </a:fld>
            <a:endParaRPr lang="en-US"/>
          </a:p>
        </p:txBody>
      </p:sp>
      <p:sp>
        <p:nvSpPr>
          <p:cNvPr id="5" name="Footer Placeholder 4">
            <a:extLst>
              <a:ext uri="{FF2B5EF4-FFF2-40B4-BE49-F238E27FC236}">
                <a16:creationId xmlns:a16="http://schemas.microsoft.com/office/drawing/2014/main" id="{722C0DD9-8D70-428E-B298-10AAC1AB5522}"/>
              </a:ext>
            </a:extLst>
          </p:cNvPr>
          <p:cNvSpPr>
            <a:spLocks noGrp="1" noChangeArrowheads="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15B4305B-08E5-41D4-B546-84A0EC16E2ED}"/>
              </a:ext>
            </a:extLst>
          </p:cNvPr>
          <p:cNvSpPr>
            <a:spLocks noGrp="1" noChangeArrowheads="1"/>
          </p:cNvSpPr>
          <p:nvPr>
            <p:ph type="sldNum" sz="quarter" idx="12"/>
          </p:nvPr>
        </p:nvSpPr>
        <p:spPr/>
        <p:txBody>
          <a:bodyPr/>
          <a:lstStyle>
            <a:lvl1pPr>
              <a:defRPr smtClean="0"/>
            </a:lvl1pPr>
          </a:lstStyle>
          <a:p>
            <a:pPr>
              <a:defRPr/>
            </a:pPr>
            <a:fld id="{BFB34567-5ECB-4D4A-B899-D7E6316B17B1}" type="slidenum">
              <a:rPr lang="en-US" altLang="en-US"/>
              <a:pPr>
                <a:defRPr/>
              </a:pPr>
              <a:t>‹#›</a:t>
            </a:fld>
            <a:endParaRPr lang="en-US" altLang="en-US"/>
          </a:p>
        </p:txBody>
      </p:sp>
    </p:spTree>
    <p:extLst>
      <p:ext uri="{BB962C8B-B14F-4D97-AF65-F5344CB8AC3E}">
        <p14:creationId xmlns:p14="http://schemas.microsoft.com/office/powerpoint/2010/main" val="223123929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0" cap="all"/>
            </a:lvl1pPr>
          </a:lstStyle>
          <a:p>
            <a:r>
              <a:rPr lang="en-US"/>
              <a:t>Click to edit Master title style</a:t>
            </a:r>
            <a:endParaRPr lang="en-US" dirty="0"/>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a:extLst>
              <a:ext uri="{FF2B5EF4-FFF2-40B4-BE49-F238E27FC236}">
                <a16:creationId xmlns:a16="http://schemas.microsoft.com/office/drawing/2014/main" id="{F72C65DF-6EBB-481C-856D-65DBC1650F63}"/>
              </a:ext>
            </a:extLst>
          </p:cNvPr>
          <p:cNvSpPr>
            <a:spLocks noGrp="1" noChangeArrowheads="1"/>
          </p:cNvSpPr>
          <p:nvPr>
            <p:ph type="dt" sz="half" idx="10"/>
          </p:nvPr>
        </p:nvSpPr>
        <p:spPr>
          <a:ln/>
        </p:spPr>
        <p:txBody>
          <a:bodyPr/>
          <a:lstStyle>
            <a:lvl1pPr>
              <a:defRPr/>
            </a:lvl1pPr>
          </a:lstStyle>
          <a:p>
            <a:pPr>
              <a:defRPr/>
            </a:pPr>
            <a:fld id="{0B6908C5-ADA7-4E7C-8058-B4BAC372F9B7}" type="datetimeFigureOut">
              <a:rPr lang="en-US"/>
              <a:pPr>
                <a:defRPr/>
              </a:pPr>
              <a:t>1/16/2019</a:t>
            </a:fld>
            <a:endParaRPr lang="en-US"/>
          </a:p>
        </p:txBody>
      </p:sp>
      <p:sp>
        <p:nvSpPr>
          <p:cNvPr id="5" name="Rectangle 5">
            <a:extLst>
              <a:ext uri="{FF2B5EF4-FFF2-40B4-BE49-F238E27FC236}">
                <a16:creationId xmlns:a16="http://schemas.microsoft.com/office/drawing/2014/main" id="{22661A66-A8D8-4EE1-8D98-5D5CC2260AD7}"/>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3A29EC1D-66EA-437D-9F1E-3B809E9DD30E}"/>
              </a:ext>
            </a:extLst>
          </p:cNvPr>
          <p:cNvSpPr>
            <a:spLocks noGrp="1" noChangeArrowheads="1"/>
          </p:cNvSpPr>
          <p:nvPr>
            <p:ph type="sldNum" sz="quarter" idx="12"/>
          </p:nvPr>
        </p:nvSpPr>
        <p:spPr>
          <a:ln/>
        </p:spPr>
        <p:txBody>
          <a:bodyPr/>
          <a:lstStyle>
            <a:lvl1pPr>
              <a:defRPr/>
            </a:lvl1pPr>
          </a:lstStyle>
          <a:p>
            <a:pPr>
              <a:defRPr/>
            </a:pPr>
            <a:fld id="{4F7AF1F0-CFA3-4AFE-A0F3-BE28BF19DC5A}" type="slidenum">
              <a:rPr lang="en-US" altLang="en-US"/>
              <a:pPr>
                <a:defRPr/>
              </a:pPr>
              <a:t>‹#›</a:t>
            </a:fld>
            <a:endParaRPr lang="en-US" altLang="en-US"/>
          </a:p>
        </p:txBody>
      </p:sp>
    </p:spTree>
    <p:extLst>
      <p:ext uri="{BB962C8B-B14F-4D97-AF65-F5344CB8AC3E}">
        <p14:creationId xmlns:p14="http://schemas.microsoft.com/office/powerpoint/2010/main" val="422021112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Two Content">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2598680-0007-4CD4-ABD0-4C0DBBD6D7CC}"/>
              </a:ext>
            </a:extLst>
          </p:cNvPr>
          <p:cNvSpPr>
            <a:spLocks noGrp="1" noChangeArrowheads="1"/>
          </p:cNvSpPr>
          <p:nvPr>
            <p:ph type="dt" sz="half" idx="10"/>
          </p:nvPr>
        </p:nvSpPr>
        <p:spPr/>
        <p:txBody>
          <a:bodyPr/>
          <a:lstStyle>
            <a:lvl1pPr>
              <a:defRPr/>
            </a:lvl1pPr>
          </a:lstStyle>
          <a:p>
            <a:pPr>
              <a:defRPr/>
            </a:pPr>
            <a:fld id="{5891D737-6310-4402-9850-50DFCCBD5F0C}" type="datetimeFigureOut">
              <a:rPr lang="en-US"/>
              <a:pPr>
                <a:defRPr/>
              </a:pPr>
              <a:t>1/16/2019</a:t>
            </a:fld>
            <a:endParaRPr lang="en-US"/>
          </a:p>
        </p:txBody>
      </p:sp>
      <p:sp>
        <p:nvSpPr>
          <p:cNvPr id="6" name="Footer Placeholder 5">
            <a:extLst>
              <a:ext uri="{FF2B5EF4-FFF2-40B4-BE49-F238E27FC236}">
                <a16:creationId xmlns:a16="http://schemas.microsoft.com/office/drawing/2014/main" id="{76F02C4A-2D04-40AB-9601-22272CDBD6B6}"/>
              </a:ext>
            </a:extLst>
          </p:cNvPr>
          <p:cNvSpPr>
            <a:spLocks noGrp="1" noChangeArrowheads="1"/>
          </p:cNvSpPr>
          <p:nvPr>
            <p:ph type="ftr" sz="quarter" idx="11"/>
          </p:nvPr>
        </p:nvSpPr>
        <p:spPr/>
        <p:txBody>
          <a:bodyPr/>
          <a:lstStyle>
            <a:lvl1pPr>
              <a:defRPr/>
            </a:lvl1pPr>
          </a:lstStyle>
          <a:p>
            <a:pPr>
              <a:defRPr/>
            </a:pPr>
            <a:endParaRPr lang="en-US"/>
          </a:p>
        </p:txBody>
      </p:sp>
      <p:sp>
        <p:nvSpPr>
          <p:cNvPr id="7" name="Slide Number Placeholder 6">
            <a:extLst>
              <a:ext uri="{FF2B5EF4-FFF2-40B4-BE49-F238E27FC236}">
                <a16:creationId xmlns:a16="http://schemas.microsoft.com/office/drawing/2014/main" id="{C9A55502-8E01-4C8D-BA2D-9679BFFC26A5}"/>
              </a:ext>
            </a:extLst>
          </p:cNvPr>
          <p:cNvSpPr>
            <a:spLocks noGrp="1" noChangeArrowheads="1"/>
          </p:cNvSpPr>
          <p:nvPr>
            <p:ph type="sldNum" sz="quarter" idx="12"/>
          </p:nvPr>
        </p:nvSpPr>
        <p:spPr/>
        <p:txBody>
          <a:bodyPr/>
          <a:lstStyle>
            <a:lvl1pPr>
              <a:defRPr smtClean="0"/>
            </a:lvl1pPr>
          </a:lstStyle>
          <a:p>
            <a:pPr>
              <a:defRPr/>
            </a:pPr>
            <a:fld id="{1147F7BB-A4F3-4449-AC1F-41BEDEE3EF21}" type="slidenum">
              <a:rPr lang="en-US" altLang="en-US"/>
              <a:pPr>
                <a:defRPr/>
              </a:pPr>
              <a:t>‹#›</a:t>
            </a:fld>
            <a:endParaRPr lang="en-US" altLang="en-US"/>
          </a:p>
        </p:txBody>
      </p:sp>
    </p:spTree>
    <p:extLst>
      <p:ext uri="{BB962C8B-B14F-4D97-AF65-F5344CB8AC3E}">
        <p14:creationId xmlns:p14="http://schemas.microsoft.com/office/powerpoint/2010/main" val="37880228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Comparison">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a:extLst>
              <a:ext uri="{FF2B5EF4-FFF2-40B4-BE49-F238E27FC236}">
                <a16:creationId xmlns:a16="http://schemas.microsoft.com/office/drawing/2014/main" id="{02D25045-E8E2-402E-BFEA-936EF4E43EFA}"/>
              </a:ext>
            </a:extLst>
          </p:cNvPr>
          <p:cNvSpPr>
            <a:spLocks noGrp="1" noChangeArrowheads="1"/>
          </p:cNvSpPr>
          <p:nvPr>
            <p:ph type="dt" sz="half" idx="10"/>
          </p:nvPr>
        </p:nvSpPr>
        <p:spPr/>
        <p:txBody>
          <a:bodyPr/>
          <a:lstStyle>
            <a:lvl1pPr>
              <a:defRPr/>
            </a:lvl1pPr>
          </a:lstStyle>
          <a:p>
            <a:pPr>
              <a:defRPr/>
            </a:pPr>
            <a:fld id="{270FA113-37CF-4012-B83B-D0A0E26A02EF}" type="datetimeFigureOut">
              <a:rPr lang="en-US"/>
              <a:pPr>
                <a:defRPr/>
              </a:pPr>
              <a:t>1/16/2019</a:t>
            </a:fld>
            <a:endParaRPr lang="en-US"/>
          </a:p>
        </p:txBody>
      </p:sp>
      <p:sp>
        <p:nvSpPr>
          <p:cNvPr id="8" name="Rectangle 5">
            <a:extLst>
              <a:ext uri="{FF2B5EF4-FFF2-40B4-BE49-F238E27FC236}">
                <a16:creationId xmlns:a16="http://schemas.microsoft.com/office/drawing/2014/main" id="{A91C7D05-0461-4D2E-B775-50FC93824E30}"/>
              </a:ext>
            </a:extLst>
          </p:cNvPr>
          <p:cNvSpPr>
            <a:spLocks noGrp="1" noChangeArrowheads="1"/>
          </p:cNvSpPr>
          <p:nvPr>
            <p:ph type="ftr" sz="quarter" idx="11"/>
          </p:nvPr>
        </p:nvSpPr>
        <p:spPr/>
        <p:txBody>
          <a:bodyPr/>
          <a:lstStyle>
            <a:lvl1pPr>
              <a:defRPr/>
            </a:lvl1pPr>
          </a:lstStyle>
          <a:p>
            <a:pPr>
              <a:defRPr/>
            </a:pPr>
            <a:endParaRPr lang="en-US"/>
          </a:p>
        </p:txBody>
      </p:sp>
      <p:sp>
        <p:nvSpPr>
          <p:cNvPr id="9" name="Rectangle 6">
            <a:extLst>
              <a:ext uri="{FF2B5EF4-FFF2-40B4-BE49-F238E27FC236}">
                <a16:creationId xmlns:a16="http://schemas.microsoft.com/office/drawing/2014/main" id="{F18643DB-CD84-4DC5-9E2F-3BD064780FD7}"/>
              </a:ext>
            </a:extLst>
          </p:cNvPr>
          <p:cNvSpPr>
            <a:spLocks noGrp="1" noChangeArrowheads="1"/>
          </p:cNvSpPr>
          <p:nvPr>
            <p:ph type="sldNum" sz="quarter" idx="12"/>
          </p:nvPr>
        </p:nvSpPr>
        <p:spPr/>
        <p:txBody>
          <a:bodyPr/>
          <a:lstStyle>
            <a:lvl1pPr>
              <a:defRPr smtClean="0"/>
            </a:lvl1pPr>
          </a:lstStyle>
          <a:p>
            <a:pPr>
              <a:defRPr/>
            </a:pPr>
            <a:fld id="{7FAEAD70-DCB9-4D83-9DF3-C192912061C5}" type="slidenum">
              <a:rPr lang="en-US" altLang="en-US"/>
              <a:pPr>
                <a:defRPr/>
              </a:pPr>
              <a:t>‹#›</a:t>
            </a:fld>
            <a:endParaRPr lang="en-US" altLang="en-US"/>
          </a:p>
        </p:txBody>
      </p:sp>
    </p:spTree>
    <p:extLst>
      <p:ext uri="{BB962C8B-B14F-4D97-AF65-F5344CB8AC3E}">
        <p14:creationId xmlns:p14="http://schemas.microsoft.com/office/powerpoint/2010/main" val="23412962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a:extLst>
              <a:ext uri="{FF2B5EF4-FFF2-40B4-BE49-F238E27FC236}">
                <a16:creationId xmlns:a16="http://schemas.microsoft.com/office/drawing/2014/main" id="{124C7085-804B-4F30-94EA-83373DADE098}"/>
              </a:ext>
            </a:extLst>
          </p:cNvPr>
          <p:cNvSpPr>
            <a:spLocks noGrp="1" noChangeArrowheads="1"/>
          </p:cNvSpPr>
          <p:nvPr>
            <p:ph type="dt" sz="half" idx="10"/>
          </p:nvPr>
        </p:nvSpPr>
        <p:spPr/>
        <p:txBody>
          <a:bodyPr/>
          <a:lstStyle>
            <a:lvl1pPr>
              <a:defRPr/>
            </a:lvl1pPr>
          </a:lstStyle>
          <a:p>
            <a:pPr>
              <a:defRPr/>
            </a:pPr>
            <a:fld id="{BF6BDA19-D411-4A4B-8E4B-1218EC8AB6B2}" type="datetimeFigureOut">
              <a:rPr lang="en-US"/>
              <a:pPr>
                <a:defRPr/>
              </a:pPr>
              <a:t>1/16/2019</a:t>
            </a:fld>
            <a:endParaRPr lang="en-US"/>
          </a:p>
        </p:txBody>
      </p:sp>
      <p:sp>
        <p:nvSpPr>
          <p:cNvPr id="4" name="Rectangle 5">
            <a:extLst>
              <a:ext uri="{FF2B5EF4-FFF2-40B4-BE49-F238E27FC236}">
                <a16:creationId xmlns:a16="http://schemas.microsoft.com/office/drawing/2014/main" id="{9377C63A-9FFB-4974-BF3B-37672C945297}"/>
              </a:ext>
            </a:extLst>
          </p:cNvPr>
          <p:cNvSpPr>
            <a:spLocks noGrp="1" noChangeArrowheads="1"/>
          </p:cNvSpPr>
          <p:nvPr>
            <p:ph type="ftr" sz="quarter" idx="11"/>
          </p:nvPr>
        </p:nvSpPr>
        <p:spPr/>
        <p:txBody>
          <a:bodyPr/>
          <a:lstStyle>
            <a:lvl1pPr>
              <a:defRPr/>
            </a:lvl1pPr>
          </a:lstStyle>
          <a:p>
            <a:pPr>
              <a:defRPr/>
            </a:pPr>
            <a:endParaRPr lang="en-US"/>
          </a:p>
        </p:txBody>
      </p:sp>
      <p:sp>
        <p:nvSpPr>
          <p:cNvPr id="5" name="Rectangle 6">
            <a:extLst>
              <a:ext uri="{FF2B5EF4-FFF2-40B4-BE49-F238E27FC236}">
                <a16:creationId xmlns:a16="http://schemas.microsoft.com/office/drawing/2014/main" id="{BDD3B8E8-5D7A-41BE-B9F4-FE77E4D94A3B}"/>
              </a:ext>
            </a:extLst>
          </p:cNvPr>
          <p:cNvSpPr>
            <a:spLocks noGrp="1" noChangeArrowheads="1"/>
          </p:cNvSpPr>
          <p:nvPr>
            <p:ph type="sldNum" sz="quarter" idx="12"/>
          </p:nvPr>
        </p:nvSpPr>
        <p:spPr/>
        <p:txBody>
          <a:bodyPr/>
          <a:lstStyle>
            <a:lvl1pPr>
              <a:defRPr smtClean="0"/>
            </a:lvl1pPr>
          </a:lstStyle>
          <a:p>
            <a:pPr>
              <a:defRPr/>
            </a:pPr>
            <a:fld id="{BC5268DD-9B5F-4C50-930C-D9755706511D}" type="slidenum">
              <a:rPr lang="en-US" altLang="en-US"/>
              <a:pPr>
                <a:defRPr/>
              </a:pPr>
              <a:t>‹#›</a:t>
            </a:fld>
            <a:endParaRPr lang="en-US" altLang="en-US"/>
          </a:p>
        </p:txBody>
      </p:sp>
    </p:spTree>
    <p:extLst>
      <p:ext uri="{BB962C8B-B14F-4D97-AF65-F5344CB8AC3E}">
        <p14:creationId xmlns:p14="http://schemas.microsoft.com/office/powerpoint/2010/main" val="332454701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9CFC030E-B309-4F5C-9C67-3A112C2EF086}"/>
              </a:ext>
            </a:extLst>
          </p:cNvPr>
          <p:cNvSpPr>
            <a:spLocks noGrp="1" noChangeArrowheads="1"/>
          </p:cNvSpPr>
          <p:nvPr>
            <p:ph type="title"/>
          </p:nvPr>
        </p:nvSpPr>
        <p:spPr bwMode="auto">
          <a:xfrm>
            <a:off x="457200" y="277813"/>
            <a:ext cx="8229600" cy="1139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en-US" altLang="en-US"/>
              <a:t>Click to edit Master title style</a:t>
            </a:r>
          </a:p>
        </p:txBody>
      </p:sp>
      <p:sp>
        <p:nvSpPr>
          <p:cNvPr id="1027" name="Rectangle 3">
            <a:extLst>
              <a:ext uri="{FF2B5EF4-FFF2-40B4-BE49-F238E27FC236}">
                <a16:creationId xmlns:a16="http://schemas.microsoft.com/office/drawing/2014/main" id="{66312E36-356C-41D5-807C-975AD57FF470}"/>
              </a:ext>
            </a:extLst>
          </p:cNvPr>
          <p:cNvSpPr>
            <a:spLocks noGrp="1" noChangeArrowheads="1"/>
          </p:cNvSpPr>
          <p:nvPr>
            <p:ph type="body" idx="1"/>
          </p:nvPr>
        </p:nvSpPr>
        <p:spPr bwMode="auto">
          <a:xfrm>
            <a:off x="457200" y="1600200"/>
            <a:ext cx="8229600" cy="453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p:txBody>
      </p:sp>
      <p:sp>
        <p:nvSpPr>
          <p:cNvPr id="231428" name="Rectangle 4">
            <a:extLst>
              <a:ext uri="{FF2B5EF4-FFF2-40B4-BE49-F238E27FC236}">
                <a16:creationId xmlns:a16="http://schemas.microsoft.com/office/drawing/2014/main" id="{5C052764-E023-4301-A321-79324600E8ED}"/>
              </a:ext>
            </a:extLst>
          </p:cNvPr>
          <p:cNvSpPr>
            <a:spLocks noGrp="1" noChangeArrowheads="1"/>
          </p:cNvSpPr>
          <p:nvPr>
            <p:ph type="dt" sz="half" idx="2"/>
          </p:nvPr>
        </p:nvSpPr>
        <p:spPr bwMode="auto">
          <a:xfrm>
            <a:off x="457200" y="6248400"/>
            <a:ext cx="2133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fontAlgn="auto" hangingPunct="1">
              <a:spcBef>
                <a:spcPts val="0"/>
              </a:spcBef>
              <a:spcAft>
                <a:spcPts val="0"/>
              </a:spcAft>
              <a:defRPr sz="1000">
                <a:latin typeface="Verdana" pitchFamily="34" charset="0"/>
                <a:ea typeface="+mn-ea"/>
                <a:cs typeface="+mn-cs"/>
              </a:defRPr>
            </a:lvl1pPr>
          </a:lstStyle>
          <a:p>
            <a:pPr>
              <a:defRPr/>
            </a:pPr>
            <a:fld id="{DD0F0E02-3F5B-4991-BC7E-E0BA362EC2C6}" type="datetimeFigureOut">
              <a:rPr lang="en-US"/>
              <a:pPr>
                <a:defRPr/>
              </a:pPr>
              <a:t>1/16/2019</a:t>
            </a:fld>
            <a:endParaRPr lang="en-US"/>
          </a:p>
        </p:txBody>
      </p:sp>
      <p:sp>
        <p:nvSpPr>
          <p:cNvPr id="231429" name="Rectangle 5">
            <a:extLst>
              <a:ext uri="{FF2B5EF4-FFF2-40B4-BE49-F238E27FC236}">
                <a16:creationId xmlns:a16="http://schemas.microsoft.com/office/drawing/2014/main" id="{BE2D5C76-24F7-4EFE-BEC5-3CEB5CD9E48C}"/>
              </a:ext>
            </a:extLst>
          </p:cNvPr>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fontAlgn="auto" hangingPunct="1">
              <a:spcBef>
                <a:spcPts val="0"/>
              </a:spcBef>
              <a:spcAft>
                <a:spcPts val="0"/>
              </a:spcAft>
              <a:defRPr sz="1000">
                <a:latin typeface="Verdana" pitchFamily="34" charset="0"/>
                <a:ea typeface="+mn-ea"/>
                <a:cs typeface="+mn-cs"/>
              </a:defRPr>
            </a:lvl1pPr>
          </a:lstStyle>
          <a:p>
            <a:pPr>
              <a:defRPr/>
            </a:pPr>
            <a:endParaRPr lang="en-US"/>
          </a:p>
        </p:txBody>
      </p:sp>
      <p:sp>
        <p:nvSpPr>
          <p:cNvPr id="231430" name="Rectangle 6">
            <a:extLst>
              <a:ext uri="{FF2B5EF4-FFF2-40B4-BE49-F238E27FC236}">
                <a16:creationId xmlns:a16="http://schemas.microsoft.com/office/drawing/2014/main" id="{4E433C1B-B4A7-4495-86B5-CA5DF61D28A9}"/>
              </a:ext>
            </a:extLst>
          </p:cNvPr>
          <p:cNvSpPr>
            <a:spLocks noGrp="1" noChangeArrowheads="1"/>
          </p:cNvSpPr>
          <p:nvPr>
            <p:ph type="sldNum" sz="quarter" idx="4"/>
          </p:nvPr>
        </p:nvSpPr>
        <p:spPr bwMode="auto">
          <a:xfrm>
            <a:off x="6553200" y="6248400"/>
            <a:ext cx="2133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000" smtClean="0"/>
            </a:lvl1pPr>
          </a:lstStyle>
          <a:p>
            <a:pPr>
              <a:defRPr/>
            </a:pPr>
            <a:fld id="{2EE7136D-C448-452E-9232-C1625B9341EB}" type="slidenum">
              <a:rPr lang="en-US" altLang="en-US"/>
              <a:pPr>
                <a:defRPr/>
              </a:pPr>
              <a:t>‹#›</a:t>
            </a:fld>
            <a:endParaRPr lang="en-US" altLang="en-US"/>
          </a:p>
        </p:txBody>
      </p:sp>
      <p:sp>
        <p:nvSpPr>
          <p:cNvPr id="1031" name="Rectangle 7">
            <a:extLst>
              <a:ext uri="{FF2B5EF4-FFF2-40B4-BE49-F238E27FC236}">
                <a16:creationId xmlns:a16="http://schemas.microsoft.com/office/drawing/2014/main" id="{515D4CFF-35A0-4C55-A474-BAE6AEC37AF2}"/>
              </a:ext>
            </a:extLst>
          </p:cNvPr>
          <p:cNvSpPr>
            <a:spLocks noChangeArrowheads="1"/>
          </p:cNvSpPr>
          <p:nvPr/>
        </p:nvSpPr>
        <p:spPr bwMode="auto">
          <a:xfrm>
            <a:off x="0" y="0"/>
            <a:ext cx="228600" cy="2286000"/>
          </a:xfrm>
          <a:prstGeom prst="rect">
            <a:avLst/>
          </a:prstGeom>
          <a:solidFill>
            <a:srgbClr val="B01D11"/>
          </a:solidFill>
          <a:ln>
            <a:noFill/>
          </a:ln>
          <a:extLst/>
        </p:spPr>
        <p:txBody>
          <a:bodyPr wrap="none" anchor="ctr"/>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Verdana" pitchFamily="34" charset="0"/>
                <a:ea typeface="MS PGothic" pitchFamily="34" charset="-128"/>
              </a:defRPr>
            </a:lvl9pPr>
          </a:lstStyle>
          <a:p>
            <a:pPr algn="ctr" eaLnBrk="1" fontAlgn="auto" hangingPunct="1">
              <a:spcBef>
                <a:spcPts val="0"/>
              </a:spcBef>
              <a:spcAft>
                <a:spcPts val="0"/>
              </a:spcAft>
              <a:defRPr/>
            </a:pPr>
            <a:endParaRPr lang="en-US" altLang="en-US" sz="2400">
              <a:latin typeface="Times New Roman" pitchFamily="18" charset="0"/>
              <a:cs typeface="+mn-cs"/>
            </a:endParaRPr>
          </a:p>
        </p:txBody>
      </p:sp>
      <p:sp>
        <p:nvSpPr>
          <p:cNvPr id="1033" name="Rectangle 9">
            <a:extLst>
              <a:ext uri="{FF2B5EF4-FFF2-40B4-BE49-F238E27FC236}">
                <a16:creationId xmlns:a16="http://schemas.microsoft.com/office/drawing/2014/main" id="{A22B08F3-08E7-4C26-B2C6-EF60DF053BF7}"/>
              </a:ext>
            </a:extLst>
          </p:cNvPr>
          <p:cNvSpPr>
            <a:spLocks noChangeArrowheads="1"/>
          </p:cNvSpPr>
          <p:nvPr/>
        </p:nvSpPr>
        <p:spPr bwMode="auto">
          <a:xfrm>
            <a:off x="0" y="2286000"/>
            <a:ext cx="228600" cy="2286000"/>
          </a:xfrm>
          <a:prstGeom prst="rect">
            <a:avLst/>
          </a:prstGeom>
          <a:solidFill>
            <a:schemeClr val="accent2"/>
          </a:solidFill>
          <a:ln>
            <a:noFill/>
          </a:ln>
          <a:extLst/>
        </p:spPr>
        <p:txBody>
          <a:bodyPr wrap="none" anchor="ctr"/>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Verdana" pitchFamily="34" charset="0"/>
                <a:ea typeface="MS PGothic" pitchFamily="34" charset="-128"/>
              </a:defRPr>
            </a:lvl9pPr>
          </a:lstStyle>
          <a:p>
            <a:pPr algn="ctr" eaLnBrk="1" fontAlgn="auto" hangingPunct="1">
              <a:spcBef>
                <a:spcPts val="0"/>
              </a:spcBef>
              <a:spcAft>
                <a:spcPts val="0"/>
              </a:spcAft>
              <a:defRPr/>
            </a:pPr>
            <a:endParaRPr lang="en-US" altLang="en-US" sz="2400">
              <a:latin typeface="Times New Roman" pitchFamily="18" charset="0"/>
              <a:cs typeface="+mn-cs"/>
            </a:endParaRPr>
          </a:p>
        </p:txBody>
      </p:sp>
      <p:sp>
        <p:nvSpPr>
          <p:cNvPr id="1034" name="Rectangle 10">
            <a:extLst>
              <a:ext uri="{FF2B5EF4-FFF2-40B4-BE49-F238E27FC236}">
                <a16:creationId xmlns:a16="http://schemas.microsoft.com/office/drawing/2014/main" id="{071B417B-84AE-4A7C-B05F-3411326008A1}"/>
              </a:ext>
            </a:extLst>
          </p:cNvPr>
          <p:cNvSpPr>
            <a:spLocks noChangeArrowheads="1"/>
          </p:cNvSpPr>
          <p:nvPr/>
        </p:nvSpPr>
        <p:spPr bwMode="auto">
          <a:xfrm>
            <a:off x="0" y="4572000"/>
            <a:ext cx="228600" cy="2286000"/>
          </a:xfrm>
          <a:prstGeom prst="rect">
            <a:avLst/>
          </a:prstGeom>
          <a:solidFill>
            <a:srgbClr val="0000FF"/>
          </a:solidFill>
          <a:ln>
            <a:noFill/>
          </a:ln>
          <a:extLst/>
        </p:spPr>
        <p:txBody>
          <a:bodyPr wrap="none" anchor="ctr"/>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Verdana" pitchFamily="34" charset="0"/>
                <a:ea typeface="MS PGothic" pitchFamily="34" charset="-128"/>
              </a:defRPr>
            </a:lvl9pPr>
          </a:lstStyle>
          <a:p>
            <a:pPr algn="ctr" eaLnBrk="1" fontAlgn="auto" hangingPunct="1">
              <a:spcBef>
                <a:spcPts val="0"/>
              </a:spcBef>
              <a:spcAft>
                <a:spcPts val="0"/>
              </a:spcAft>
              <a:defRPr/>
            </a:pPr>
            <a:endParaRPr lang="en-US" altLang="en-US" sz="2400">
              <a:solidFill>
                <a:srgbClr val="0000FF"/>
              </a:solidFill>
              <a:latin typeface="Times New Roman" pitchFamily="18" charset="0"/>
              <a:cs typeface="+mn-cs"/>
            </a:endParaRPr>
          </a:p>
        </p:txBody>
      </p:sp>
    </p:spTree>
  </p:cSld>
  <p:clrMap bg1="dk2" tx1="lt1" bg2="dk1" tx2="lt2" accent1="accent1" accent2="accent2" accent3="accent3" accent4="accent4" accent5="accent5" accent6="accent6" hlink="hlink" folHlink="folHlink"/>
  <p:sldLayoutIdLst>
    <p:sldLayoutId id="2147484040" r:id="rId1"/>
    <p:sldLayoutId id="2147484041" r:id="rId2"/>
    <p:sldLayoutId id="2147484042" r:id="rId3"/>
    <p:sldLayoutId id="2147484043" r:id="rId4"/>
    <p:sldLayoutId id="2147484044" r:id="rId5"/>
    <p:sldLayoutId id="2147484039" r:id="rId6"/>
    <p:sldLayoutId id="2147484045" r:id="rId7"/>
    <p:sldLayoutId id="2147484046" r:id="rId8"/>
    <p:sldLayoutId id="2147484047" r:id="rId9"/>
    <p:sldLayoutId id="2147484048" r:id="rId10"/>
    <p:sldLayoutId id="2147484049" r:id="rId11"/>
    <p:sldLayoutId id="2147484050" r:id="rId12"/>
    <p:sldLayoutId id="2147484051" r:id="rId13"/>
    <p:sldLayoutId id="2147484052" r:id="rId14"/>
  </p:sldLayoutIdLst>
  <p:txStyles>
    <p:titleStyle>
      <a:lvl1pPr algn="l" rtl="0" eaLnBrk="0" fontAlgn="base" hangingPunct="0">
        <a:spcBef>
          <a:spcPct val="0"/>
        </a:spcBef>
        <a:spcAft>
          <a:spcPct val="0"/>
        </a:spcAft>
        <a:defRPr sz="4400">
          <a:solidFill>
            <a:srgbClr val="0B5395"/>
          </a:solidFill>
          <a:latin typeface="Avenir Book"/>
          <a:ea typeface="MS PGothic" pitchFamily="34" charset="-128"/>
          <a:cs typeface="Avenir Book"/>
        </a:defRPr>
      </a:lvl1pPr>
      <a:lvl2pPr algn="l" rtl="0" eaLnBrk="0" fontAlgn="base" hangingPunct="0">
        <a:spcBef>
          <a:spcPct val="0"/>
        </a:spcBef>
        <a:spcAft>
          <a:spcPct val="0"/>
        </a:spcAft>
        <a:defRPr sz="4400">
          <a:solidFill>
            <a:srgbClr val="0B5395"/>
          </a:solidFill>
          <a:latin typeface="Avenir Book"/>
          <a:ea typeface="MS PGothic" pitchFamily="34" charset="-128"/>
          <a:cs typeface="Avenir Book"/>
        </a:defRPr>
      </a:lvl2pPr>
      <a:lvl3pPr algn="l" rtl="0" eaLnBrk="0" fontAlgn="base" hangingPunct="0">
        <a:spcBef>
          <a:spcPct val="0"/>
        </a:spcBef>
        <a:spcAft>
          <a:spcPct val="0"/>
        </a:spcAft>
        <a:defRPr sz="4400">
          <a:solidFill>
            <a:srgbClr val="0B5395"/>
          </a:solidFill>
          <a:latin typeface="Avenir Book"/>
          <a:ea typeface="MS PGothic" pitchFamily="34" charset="-128"/>
          <a:cs typeface="Avenir Book"/>
        </a:defRPr>
      </a:lvl3pPr>
      <a:lvl4pPr algn="l" rtl="0" eaLnBrk="0" fontAlgn="base" hangingPunct="0">
        <a:spcBef>
          <a:spcPct val="0"/>
        </a:spcBef>
        <a:spcAft>
          <a:spcPct val="0"/>
        </a:spcAft>
        <a:defRPr sz="4400">
          <a:solidFill>
            <a:srgbClr val="0B5395"/>
          </a:solidFill>
          <a:latin typeface="Avenir Book"/>
          <a:ea typeface="MS PGothic" pitchFamily="34" charset="-128"/>
          <a:cs typeface="Avenir Book"/>
        </a:defRPr>
      </a:lvl4pPr>
      <a:lvl5pPr algn="l" rtl="0" eaLnBrk="0" fontAlgn="base" hangingPunct="0">
        <a:spcBef>
          <a:spcPct val="0"/>
        </a:spcBef>
        <a:spcAft>
          <a:spcPct val="0"/>
        </a:spcAft>
        <a:defRPr sz="4400">
          <a:solidFill>
            <a:srgbClr val="0B5395"/>
          </a:solidFill>
          <a:latin typeface="Avenir Book"/>
          <a:ea typeface="MS PGothic" pitchFamily="34" charset="-128"/>
          <a:cs typeface="Avenir Book"/>
        </a:defRPr>
      </a:lvl5pPr>
      <a:lvl6pPr marL="457200" algn="l" rtl="0" eaLnBrk="1" fontAlgn="base" hangingPunct="1">
        <a:spcBef>
          <a:spcPct val="0"/>
        </a:spcBef>
        <a:spcAft>
          <a:spcPct val="0"/>
        </a:spcAft>
        <a:defRPr sz="4400">
          <a:solidFill>
            <a:schemeClr val="tx2"/>
          </a:solidFill>
          <a:latin typeface="Garamond" pitchFamily="18" charset="0"/>
        </a:defRPr>
      </a:lvl6pPr>
      <a:lvl7pPr marL="914400" algn="l" rtl="0" eaLnBrk="1" fontAlgn="base" hangingPunct="1">
        <a:spcBef>
          <a:spcPct val="0"/>
        </a:spcBef>
        <a:spcAft>
          <a:spcPct val="0"/>
        </a:spcAft>
        <a:defRPr sz="4400">
          <a:solidFill>
            <a:schemeClr val="tx2"/>
          </a:solidFill>
          <a:latin typeface="Garamond" pitchFamily="18" charset="0"/>
        </a:defRPr>
      </a:lvl7pPr>
      <a:lvl8pPr marL="1371600" algn="l" rtl="0" eaLnBrk="1" fontAlgn="base" hangingPunct="1">
        <a:spcBef>
          <a:spcPct val="0"/>
        </a:spcBef>
        <a:spcAft>
          <a:spcPct val="0"/>
        </a:spcAft>
        <a:defRPr sz="4400">
          <a:solidFill>
            <a:schemeClr val="tx2"/>
          </a:solidFill>
          <a:latin typeface="Garamond" pitchFamily="18" charset="0"/>
        </a:defRPr>
      </a:lvl8pPr>
      <a:lvl9pPr marL="1828800" algn="l" rtl="0" eaLnBrk="1" fontAlgn="base" hangingPunct="1">
        <a:spcBef>
          <a:spcPct val="0"/>
        </a:spcBef>
        <a:spcAft>
          <a:spcPct val="0"/>
        </a:spcAft>
        <a:defRPr sz="44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rgbClr val="404040"/>
        </a:buClr>
        <a:buSzPct val="100000"/>
        <a:buFont typeface="Wingdings" panose="05000000000000000000" pitchFamily="2" charset="2"/>
        <a:buChar char="§"/>
        <a:defRPr sz="3200">
          <a:solidFill>
            <a:srgbClr val="585C56"/>
          </a:solidFill>
          <a:latin typeface="Calibri"/>
          <a:ea typeface="MS PGothic" pitchFamily="34" charset="-128"/>
          <a:cs typeface="Calibri"/>
        </a:defRPr>
      </a:lvl1pPr>
      <a:lvl2pPr marL="742950" indent="-285750" algn="l" rtl="0" eaLnBrk="0" fontAlgn="base" hangingPunct="0">
        <a:spcBef>
          <a:spcPct val="20000"/>
        </a:spcBef>
        <a:spcAft>
          <a:spcPct val="0"/>
        </a:spcAft>
        <a:buClr>
          <a:schemeClr val="bg1"/>
        </a:buClr>
        <a:buSzPct val="120000"/>
        <a:buFont typeface="Arial" panose="020B0604020202020204" pitchFamily="34" charset="0"/>
        <a:buChar char="•"/>
        <a:defRPr sz="2800">
          <a:solidFill>
            <a:srgbClr val="585C56"/>
          </a:solidFill>
          <a:latin typeface="Calibri"/>
          <a:ea typeface="MS PGothic" pitchFamily="34" charset="-128"/>
          <a:cs typeface="Calibri"/>
        </a:defRPr>
      </a:lvl2pPr>
      <a:lvl3pPr marL="1143000" indent="-228600" algn="l" rtl="0" eaLnBrk="0" fontAlgn="base" hangingPunct="0">
        <a:spcBef>
          <a:spcPct val="20000"/>
        </a:spcBef>
        <a:spcAft>
          <a:spcPct val="0"/>
        </a:spcAft>
        <a:buClr>
          <a:schemeClr val="bg2"/>
        </a:buClr>
        <a:buSzPct val="120000"/>
        <a:buFont typeface="Courier New" panose="02070309020205020404" pitchFamily="49" charset="0"/>
        <a:buChar char="­"/>
        <a:defRPr sz="2400">
          <a:solidFill>
            <a:srgbClr val="585C56"/>
          </a:solidFill>
          <a:latin typeface="Calibri"/>
          <a:ea typeface="MS PGothic" pitchFamily="34" charset="-128"/>
          <a:cs typeface="Calibri"/>
        </a:defRPr>
      </a:lvl3pPr>
      <a:lvl4pPr marL="1600200" indent="-228600" algn="l" rtl="0" eaLnBrk="0" fontAlgn="base" hangingPunct="0">
        <a:spcBef>
          <a:spcPct val="20000"/>
        </a:spcBef>
        <a:spcAft>
          <a:spcPct val="0"/>
        </a:spcAft>
        <a:buClr>
          <a:schemeClr val="bg2"/>
        </a:buClr>
        <a:buFont typeface="Wingdings" panose="05000000000000000000" pitchFamily="2" charset="2"/>
        <a:buChar char="§"/>
        <a:defRPr>
          <a:solidFill>
            <a:srgbClr val="585C56"/>
          </a:solidFill>
          <a:latin typeface="Calibri"/>
          <a:ea typeface="MS PGothic" pitchFamily="34" charset="-128"/>
          <a:cs typeface="Calibri"/>
        </a:defRPr>
      </a:lvl4pPr>
      <a:lvl5pPr marL="2057400" indent="-228600" algn="l" rtl="0" eaLnBrk="0" fontAlgn="base" hangingPunct="0">
        <a:spcBef>
          <a:spcPct val="20000"/>
        </a:spcBef>
        <a:spcAft>
          <a:spcPct val="0"/>
        </a:spcAft>
        <a:buClr>
          <a:srgbClr val="FF0000"/>
        </a:buClr>
        <a:buSzPct val="80000"/>
        <a:buFont typeface="Arial" panose="020B0604020202020204" pitchFamily="34" charset="0"/>
        <a:buChar char="•"/>
        <a:defRPr>
          <a:solidFill>
            <a:srgbClr val="585C56"/>
          </a:solidFill>
          <a:latin typeface="Calibri"/>
          <a:ea typeface="MS PGothic" pitchFamily="34" charset="-128"/>
          <a:cs typeface="Calibri"/>
        </a:defRPr>
      </a:lvl5pPr>
      <a:lvl6pPr marL="2514600" indent="-228600" algn="l" rtl="0" eaLnBrk="1" fontAlgn="base" hangingPunct="1">
        <a:spcBef>
          <a:spcPct val="20000"/>
        </a:spcBef>
        <a:spcAft>
          <a:spcPct val="0"/>
        </a:spcAft>
        <a:buClr>
          <a:schemeClr val="tx2"/>
        </a:buClr>
        <a:buSzPct val="80000"/>
        <a:buFont typeface="Wingdings" pitchFamily="2" charset="2"/>
        <a:buChar char="§"/>
        <a:defRPr>
          <a:solidFill>
            <a:schemeClr val="tx1"/>
          </a:solidFill>
          <a:latin typeface="+mn-lt"/>
        </a:defRPr>
      </a:lvl6pPr>
      <a:lvl7pPr marL="2971800" indent="-228600" algn="l" rtl="0" eaLnBrk="1" fontAlgn="base" hangingPunct="1">
        <a:spcBef>
          <a:spcPct val="20000"/>
        </a:spcBef>
        <a:spcAft>
          <a:spcPct val="0"/>
        </a:spcAft>
        <a:buClr>
          <a:schemeClr val="tx2"/>
        </a:buClr>
        <a:buSzPct val="80000"/>
        <a:buFont typeface="Wingdings" pitchFamily="2" charset="2"/>
        <a:buChar char="§"/>
        <a:defRPr>
          <a:solidFill>
            <a:schemeClr val="tx1"/>
          </a:solidFill>
          <a:latin typeface="+mn-lt"/>
        </a:defRPr>
      </a:lvl7pPr>
      <a:lvl8pPr marL="3429000" indent="-228600" algn="l" rtl="0" eaLnBrk="1" fontAlgn="base" hangingPunct="1">
        <a:spcBef>
          <a:spcPct val="20000"/>
        </a:spcBef>
        <a:spcAft>
          <a:spcPct val="0"/>
        </a:spcAft>
        <a:buClr>
          <a:schemeClr val="tx2"/>
        </a:buClr>
        <a:buSzPct val="80000"/>
        <a:buFont typeface="Wingdings" pitchFamily="2" charset="2"/>
        <a:buChar char="§"/>
        <a:defRPr>
          <a:solidFill>
            <a:schemeClr val="tx1"/>
          </a:solidFill>
          <a:latin typeface="+mn-lt"/>
        </a:defRPr>
      </a:lvl8pPr>
      <a:lvl9pPr marL="3886200" indent="-228600" algn="l" rtl="0" eaLnBrk="1" fontAlgn="base" hangingPunct="1">
        <a:spcBef>
          <a:spcPct val="20000"/>
        </a:spcBef>
        <a:spcAft>
          <a:spcPct val="0"/>
        </a:spcAft>
        <a:buClr>
          <a:schemeClr val="tx2"/>
        </a:buClr>
        <a:buSzPct val="80000"/>
        <a:buFont typeface="Wingdings" pitchFamily="2" charset="2"/>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3.png"/><Relationship Id="rId7" Type="http://schemas.openxmlformats.org/officeDocument/2006/relationships/diagramColors" Target="../diagrams/colors1.xml"/><Relationship Id="rId2" Type="http://schemas.openxmlformats.org/officeDocument/2006/relationships/notesSlide" Target="../notesSlides/notesSlide5.xml"/><Relationship Id="rId1" Type="http://schemas.openxmlformats.org/officeDocument/2006/relationships/slideLayout" Target="../slideLayouts/slideLayout5.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6.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a:extLst>
              <a:ext uri="{FF2B5EF4-FFF2-40B4-BE49-F238E27FC236}">
                <a16:creationId xmlns:a16="http://schemas.microsoft.com/office/drawing/2014/main" id="{5E026CBA-4C09-4D99-8693-7F6C638C5785}"/>
              </a:ext>
            </a:extLst>
          </p:cNvPr>
          <p:cNvSpPr>
            <a:spLocks noGrp="1" noChangeArrowheads="1"/>
          </p:cNvSpPr>
          <p:nvPr>
            <p:ph type="ctrTitle"/>
          </p:nvPr>
        </p:nvSpPr>
        <p:spPr>
          <a:xfrm>
            <a:off x="685800" y="685800"/>
            <a:ext cx="7772400" cy="2127250"/>
          </a:xfrm>
        </p:spPr>
        <p:txBody>
          <a:bodyPr/>
          <a:lstStyle/>
          <a:p>
            <a:pPr eaLnBrk="1" hangingPunct="1"/>
            <a:r>
              <a:rPr lang="en-US" altLang="en-US" sz="4400" dirty="0">
                <a:solidFill>
                  <a:srgbClr val="0B5395"/>
                </a:solidFill>
                <a:latin typeface="Garamond" panose="02020404030301010803" pitchFamily="18" charset="0"/>
                <a:cs typeface="Avenir Book"/>
              </a:rPr>
              <a:t>Telling a Compelling Story, part 1:</a:t>
            </a:r>
            <a:br>
              <a:rPr lang="en-US" altLang="en-US" sz="4800" dirty="0">
                <a:solidFill>
                  <a:srgbClr val="0B5395"/>
                </a:solidFill>
                <a:latin typeface="Garamond" panose="02020404030301010803" pitchFamily="18" charset="0"/>
                <a:cs typeface="Avenir Book"/>
              </a:rPr>
            </a:br>
            <a:r>
              <a:rPr lang="en-US" altLang="en-US" sz="6000" dirty="0">
                <a:solidFill>
                  <a:srgbClr val="0B5395"/>
                </a:solidFill>
                <a:latin typeface="Garamond" panose="02020404030301010803" pitchFamily="18" charset="0"/>
                <a:cs typeface="Avenir Book"/>
              </a:rPr>
              <a:t>Introduction</a:t>
            </a:r>
            <a:endParaRPr lang="en-US" altLang="en-US" dirty="0">
              <a:solidFill>
                <a:srgbClr val="0B5395"/>
              </a:solidFill>
              <a:latin typeface="Garamond" panose="02020404030301010803" pitchFamily="18" charset="0"/>
              <a:cs typeface="Avenir Book"/>
            </a:endParaRPr>
          </a:p>
        </p:txBody>
      </p:sp>
      <p:sp>
        <p:nvSpPr>
          <p:cNvPr id="16387" name="Subtitle 2">
            <a:extLst>
              <a:ext uri="{FF2B5EF4-FFF2-40B4-BE49-F238E27FC236}">
                <a16:creationId xmlns:a16="http://schemas.microsoft.com/office/drawing/2014/main" id="{CB2664AC-772A-469D-8315-D45DE7B8A7EE}"/>
              </a:ext>
            </a:extLst>
          </p:cNvPr>
          <p:cNvSpPr>
            <a:spLocks noGrp="1" noChangeArrowheads="1"/>
          </p:cNvSpPr>
          <p:nvPr>
            <p:ph type="subTitle" idx="1"/>
          </p:nvPr>
        </p:nvSpPr>
        <p:spPr>
          <a:xfrm>
            <a:off x="1371600" y="3657600"/>
            <a:ext cx="6400800" cy="2286000"/>
          </a:xfrm>
        </p:spPr>
        <p:txBody>
          <a:bodyPr/>
          <a:lstStyle/>
          <a:p>
            <a:r>
              <a:rPr lang="en-US" altLang="en-US" sz="3200" dirty="0">
                <a:latin typeface="Calibri" panose="020F0502020204030204" pitchFamily="34" charset="0"/>
                <a:cs typeface="Calibri" panose="020F0502020204030204" pitchFamily="34" charset="0"/>
              </a:rPr>
              <a:t> CDC Operations Research Course</a:t>
            </a:r>
          </a:p>
          <a:p>
            <a:r>
              <a:rPr lang="en-US" altLang="en-US" sz="3200" dirty="0">
                <a:latin typeface="Calibri" panose="020F0502020204030204" pitchFamily="34" charset="0"/>
                <a:cs typeface="Calibri" panose="020F0502020204030204" pitchFamily="34" charset="0"/>
              </a:rPr>
              <a:t>Add place and date</a:t>
            </a:r>
          </a:p>
          <a:p>
            <a:r>
              <a:rPr lang="en-US" altLang="en-US" sz="3200" dirty="0">
                <a:latin typeface="Calibri" panose="020F0502020204030204" pitchFamily="34" charset="0"/>
                <a:cs typeface="Calibri" panose="020F0502020204030204" pitchFamily="34" charset="0"/>
              </a:rPr>
              <a:t>Add presenter name &amp; affiliation</a:t>
            </a:r>
          </a:p>
        </p:txBody>
      </p:sp>
      <p:pic>
        <p:nvPicPr>
          <p:cNvPr id="16388" name="Picture 3">
            <a:extLst>
              <a:ext uri="{FF2B5EF4-FFF2-40B4-BE49-F238E27FC236}">
                <a16:creationId xmlns:a16="http://schemas.microsoft.com/office/drawing/2014/main" id="{722BCB56-45BC-4C89-A858-BC959E78C319}"/>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602538" y="5753100"/>
            <a:ext cx="1236662"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a:extLst>
              <a:ext uri="{FF2B5EF4-FFF2-40B4-BE49-F238E27FC236}">
                <a16:creationId xmlns:a16="http://schemas.microsoft.com/office/drawing/2014/main" id="{8E847E01-481A-4C69-A0C9-AC8E377A5ABB}"/>
              </a:ext>
            </a:extLst>
          </p:cNvPr>
          <p:cNvSpPr>
            <a:spLocks noGrp="1" noChangeArrowheads="1"/>
          </p:cNvSpPr>
          <p:nvPr>
            <p:ph type="title"/>
          </p:nvPr>
        </p:nvSpPr>
        <p:spPr/>
        <p:txBody>
          <a:bodyPr/>
          <a:lstStyle/>
          <a:p>
            <a:r>
              <a:rPr lang="en-US" altLang="en-US"/>
              <a:t>Introduction content </a:t>
            </a:r>
            <a:r>
              <a:rPr lang="en-US" altLang="en-US" sz="3000"/>
              <a:t>(2) </a:t>
            </a:r>
          </a:p>
        </p:txBody>
      </p:sp>
      <p:sp>
        <p:nvSpPr>
          <p:cNvPr id="3" name="Content Placeholder 2">
            <a:extLst>
              <a:ext uri="{FF2B5EF4-FFF2-40B4-BE49-F238E27FC236}">
                <a16:creationId xmlns:a16="http://schemas.microsoft.com/office/drawing/2014/main" id="{1D339BF7-FF26-4962-838A-374C676FB49E}"/>
              </a:ext>
            </a:extLst>
          </p:cNvPr>
          <p:cNvSpPr>
            <a:spLocks noGrp="1"/>
          </p:cNvSpPr>
          <p:nvPr>
            <p:ph idx="1"/>
          </p:nvPr>
        </p:nvSpPr>
        <p:spPr/>
        <p:txBody>
          <a:bodyPr/>
          <a:lstStyle/>
          <a:p>
            <a:pPr marL="0" indent="0">
              <a:buFont typeface="Wingdings" panose="05000000000000000000" pitchFamily="2" charset="2"/>
              <a:buNone/>
              <a:defRPr/>
            </a:pPr>
            <a:r>
              <a:rPr lang="en-US" dirty="0"/>
              <a:t>2. Show knowledge gaps (unknown)</a:t>
            </a:r>
          </a:p>
          <a:p>
            <a:pPr lvl="1">
              <a:defRPr/>
            </a:pPr>
            <a:r>
              <a:rPr lang="en-US" dirty="0"/>
              <a:t>Explain why and how we should fill in the gap</a:t>
            </a:r>
          </a:p>
          <a:p>
            <a:pPr lvl="1">
              <a:defRPr/>
            </a:pPr>
            <a:r>
              <a:rPr lang="en-US" dirty="0"/>
              <a:t>Explain what logical steps can be developed based on existing research </a:t>
            </a:r>
          </a:p>
          <a:p>
            <a:pPr marL="0" indent="0">
              <a:buFont typeface="Wingdings" panose="05000000000000000000" pitchFamily="2" charset="2"/>
              <a:buNone/>
              <a:defRPr/>
            </a:pPr>
            <a:r>
              <a:rPr lang="en-US" dirty="0"/>
              <a:t>3. Rationale and purpose/hypothesis</a:t>
            </a:r>
          </a:p>
          <a:p>
            <a:pPr lvl="1">
              <a:defRPr/>
            </a:pPr>
            <a:r>
              <a:rPr lang="en-US" dirty="0"/>
              <a:t>Reason for “filling the gap”</a:t>
            </a:r>
          </a:p>
          <a:p>
            <a:pPr lvl="1">
              <a:defRPr/>
            </a:pPr>
            <a:r>
              <a:rPr lang="en-US" dirty="0"/>
              <a:t>State your purpose and objectives of the study </a:t>
            </a:r>
          </a:p>
          <a:p>
            <a:pPr lvl="1">
              <a:defRPr/>
            </a:pPr>
            <a:r>
              <a:rPr lang="en-US" dirty="0"/>
              <a:t>Hypothesis: 1- to 2-sentence explanation of useful knowledge to be gained </a:t>
            </a:r>
          </a:p>
          <a:p>
            <a:pPr>
              <a:defRPr/>
            </a:pPr>
            <a:endParaRPr 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1">
            <a:extLst>
              <a:ext uri="{FF2B5EF4-FFF2-40B4-BE49-F238E27FC236}">
                <a16:creationId xmlns:a16="http://schemas.microsoft.com/office/drawing/2014/main" id="{8BCD5E94-8A44-45A4-870D-03A60B25E356}"/>
              </a:ext>
            </a:extLst>
          </p:cNvPr>
          <p:cNvSpPr>
            <a:spLocks noGrp="1" noChangeArrowheads="1"/>
          </p:cNvSpPr>
          <p:nvPr>
            <p:ph type="title"/>
          </p:nvPr>
        </p:nvSpPr>
        <p:spPr>
          <a:xfrm>
            <a:off x="457200" y="157163"/>
            <a:ext cx="8229600" cy="1139825"/>
          </a:xfrm>
        </p:spPr>
        <p:txBody>
          <a:bodyPr/>
          <a:lstStyle/>
          <a:p>
            <a:pPr eaLnBrk="1" hangingPunct="1"/>
            <a:r>
              <a:rPr lang="en-US" altLang="en-US"/>
              <a:t>Intended audience: Who?</a:t>
            </a:r>
          </a:p>
        </p:txBody>
      </p:sp>
      <p:sp>
        <p:nvSpPr>
          <p:cNvPr id="3" name="Content Placeholder 2">
            <a:extLst>
              <a:ext uri="{FF2B5EF4-FFF2-40B4-BE49-F238E27FC236}">
                <a16:creationId xmlns:a16="http://schemas.microsoft.com/office/drawing/2014/main" id="{48AC00F0-1A29-47F6-B352-E4369C426D2E}"/>
              </a:ext>
            </a:extLst>
          </p:cNvPr>
          <p:cNvSpPr>
            <a:spLocks noGrp="1"/>
          </p:cNvSpPr>
          <p:nvPr>
            <p:ph idx="1"/>
          </p:nvPr>
        </p:nvSpPr>
        <p:spPr/>
        <p:txBody>
          <a:bodyPr/>
          <a:lstStyle/>
          <a:p>
            <a:pPr eaLnBrk="1" hangingPunct="1">
              <a:buClr>
                <a:schemeClr val="bg2">
                  <a:lumMod val="75000"/>
                  <a:lumOff val="25000"/>
                </a:schemeClr>
              </a:buClr>
              <a:buFont typeface="Wingdings" charset="0"/>
              <a:buChar char="§"/>
              <a:defRPr/>
            </a:pPr>
            <a:r>
              <a:rPr lang="en-US" dirty="0"/>
              <a:t>Subject matter experts?</a:t>
            </a:r>
          </a:p>
          <a:p>
            <a:pPr lvl="1" eaLnBrk="1" hangingPunct="1">
              <a:buFont typeface="Arial" charset="0"/>
              <a:buChar char="•"/>
              <a:defRPr/>
            </a:pPr>
            <a:r>
              <a:rPr lang="en-US" dirty="0"/>
              <a:t>Launch from newest research to what you will add to it</a:t>
            </a:r>
          </a:p>
          <a:p>
            <a:pPr lvl="1" eaLnBrk="1" hangingPunct="1">
              <a:buFont typeface="Arial" charset="0"/>
              <a:buChar char="•"/>
              <a:defRPr/>
            </a:pPr>
            <a:r>
              <a:rPr lang="en-US" dirty="0"/>
              <a:t>Do not bore with well-known details</a:t>
            </a:r>
          </a:p>
          <a:p>
            <a:pPr eaLnBrk="1" hangingPunct="1">
              <a:spcBef>
                <a:spcPts val="1800"/>
              </a:spcBef>
              <a:buClr>
                <a:schemeClr val="bg2">
                  <a:lumMod val="75000"/>
                  <a:lumOff val="25000"/>
                </a:schemeClr>
              </a:buClr>
              <a:buFont typeface="Wingdings" charset="0"/>
              <a:buChar char="§"/>
              <a:defRPr/>
            </a:pPr>
            <a:r>
              <a:rPr lang="en-US" dirty="0"/>
              <a:t>Broader audience?  </a:t>
            </a:r>
            <a:r>
              <a:rPr lang="en-US" dirty="0">
                <a:solidFill>
                  <a:srgbClr val="0000FF"/>
                </a:solidFill>
              </a:rPr>
              <a:t>Two-step opening</a:t>
            </a:r>
          </a:p>
          <a:p>
            <a:pPr marL="971550" lvl="1" indent="-514350" eaLnBrk="1" hangingPunct="1">
              <a:buFont typeface="+mj-lt"/>
              <a:buAutoNum type="arabicPeriod"/>
              <a:defRPr/>
            </a:pPr>
            <a:r>
              <a:rPr lang="en-US" dirty="0"/>
              <a:t>Open with issue that engages target audience</a:t>
            </a:r>
          </a:p>
          <a:p>
            <a:pPr marL="971550" lvl="1" indent="-514350" eaLnBrk="1" hangingPunct="1">
              <a:buFont typeface="+mj-lt"/>
              <a:buAutoNum type="arabicPeriod"/>
              <a:defRPr/>
            </a:pPr>
            <a:r>
              <a:rPr lang="en-US" dirty="0"/>
              <a:t>Move from the target audience interest into the focus of your research  </a:t>
            </a:r>
          </a:p>
          <a:p>
            <a:pPr lvl="1" eaLnBrk="1" hangingPunct="1">
              <a:buFont typeface="Arial" charset="0"/>
              <a:buChar char="•"/>
              <a:defRPr/>
            </a:pPr>
            <a:endParaRPr lang="en-US"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1">
            <a:extLst>
              <a:ext uri="{FF2B5EF4-FFF2-40B4-BE49-F238E27FC236}">
                <a16:creationId xmlns:a16="http://schemas.microsoft.com/office/drawing/2014/main" id="{D8C56595-425C-49DD-948D-9F861532E7A9}"/>
              </a:ext>
            </a:extLst>
          </p:cNvPr>
          <p:cNvSpPr>
            <a:spLocks noGrp="1" noChangeArrowheads="1"/>
          </p:cNvSpPr>
          <p:nvPr>
            <p:ph type="title"/>
          </p:nvPr>
        </p:nvSpPr>
        <p:spPr>
          <a:xfrm>
            <a:off x="457200" y="395288"/>
            <a:ext cx="8229600" cy="1139825"/>
          </a:xfrm>
        </p:spPr>
        <p:txBody>
          <a:bodyPr/>
          <a:lstStyle/>
          <a:p>
            <a:pPr eaLnBrk="1" hangingPunct="1">
              <a:lnSpc>
                <a:spcPct val="85000"/>
              </a:lnSpc>
            </a:pPr>
            <a:r>
              <a:rPr lang="en-US" altLang="en-US"/>
              <a:t>Example 1:</a:t>
            </a:r>
            <a:br>
              <a:rPr lang="en-US" altLang="en-US"/>
            </a:br>
            <a:r>
              <a:rPr lang="en-US" altLang="en-US"/>
              <a:t>Who is the target audience?</a:t>
            </a:r>
          </a:p>
        </p:txBody>
      </p:sp>
      <p:sp>
        <p:nvSpPr>
          <p:cNvPr id="38915" name="Content Placeholder 2">
            <a:extLst>
              <a:ext uri="{FF2B5EF4-FFF2-40B4-BE49-F238E27FC236}">
                <a16:creationId xmlns:a16="http://schemas.microsoft.com/office/drawing/2014/main" id="{EFD9F267-DA7A-40DD-8A57-8A10FFD6031C}"/>
              </a:ext>
            </a:extLst>
          </p:cNvPr>
          <p:cNvSpPr>
            <a:spLocks noGrp="1" noChangeArrowheads="1"/>
          </p:cNvSpPr>
          <p:nvPr>
            <p:ph idx="1"/>
          </p:nvPr>
        </p:nvSpPr>
        <p:spPr>
          <a:xfrm>
            <a:off x="457200" y="1879600"/>
            <a:ext cx="8229600" cy="4251325"/>
          </a:xfrm>
        </p:spPr>
        <p:txBody>
          <a:bodyPr/>
          <a:lstStyle/>
          <a:p>
            <a:pPr marL="0" indent="227013" eaLnBrk="1" hangingPunct="1">
              <a:buFont typeface="Wingdings" panose="05000000000000000000" pitchFamily="2" charset="2"/>
              <a:buNone/>
            </a:pPr>
            <a:r>
              <a:rPr lang="en-US" altLang="en-US" sz="2600">
                <a:latin typeface="Calibri" panose="020F0502020204030204" pitchFamily="34" charset="0"/>
                <a:cs typeface="Calibri" panose="020F0502020204030204" pitchFamily="34" charset="0"/>
              </a:rPr>
              <a:t>“Tuberculosis (TB) is an infectious disease caused by the bacillus </a:t>
            </a:r>
            <a:r>
              <a:rPr lang="en-US" altLang="en-US" sz="2600" i="1">
                <a:latin typeface="Calibri" panose="020F0502020204030204" pitchFamily="34" charset="0"/>
                <a:cs typeface="Calibri" panose="020F0502020204030204" pitchFamily="34" charset="0"/>
              </a:rPr>
              <a:t>Mycobacterium tuberculosis</a:t>
            </a:r>
            <a:r>
              <a:rPr lang="en-US" altLang="en-US" sz="2600">
                <a:latin typeface="Calibri" panose="020F0502020204030204" pitchFamily="34" charset="0"/>
                <a:cs typeface="Calibri" panose="020F0502020204030204" pitchFamily="34" charset="0"/>
              </a:rPr>
              <a:t>. Typically, it affects the lungs and other organs </a:t>
            </a:r>
            <a:r>
              <a:rPr lang="en-US" altLang="en-US" sz="2400">
                <a:latin typeface="Calibri" panose="020F0502020204030204" pitchFamily="34" charset="0"/>
                <a:cs typeface="Calibri" panose="020F0502020204030204" pitchFamily="34" charset="0"/>
              </a:rPr>
              <a:t>[1]</a:t>
            </a:r>
            <a:r>
              <a:rPr lang="en-US" altLang="en-US" sz="2600">
                <a:latin typeface="Calibri" panose="020F0502020204030204" pitchFamily="34" charset="0"/>
                <a:cs typeface="Calibri" panose="020F0502020204030204" pitchFamily="34" charset="0"/>
              </a:rPr>
              <a:t>. The disease is spread through the air when people who are sick with pulmonary TB expel the bacteria. Only a small proportion of people, approximately 10%, infected with </a:t>
            </a:r>
            <a:r>
              <a:rPr lang="en-US" altLang="en-US" sz="2600" i="1">
                <a:latin typeface="Calibri" panose="020F0502020204030204" pitchFamily="34" charset="0"/>
                <a:cs typeface="Calibri" panose="020F0502020204030204" pitchFamily="34" charset="0"/>
              </a:rPr>
              <a:t>M. tuberculosis</a:t>
            </a:r>
            <a:r>
              <a:rPr lang="en-US" altLang="en-US" sz="2600">
                <a:latin typeface="Calibri" panose="020F0502020204030204" pitchFamily="34" charset="0"/>
                <a:cs typeface="Calibri" panose="020F0502020204030204" pitchFamily="34" charset="0"/>
              </a:rPr>
              <a:t> will develop clinical TB during their lifetime, but this probability is much higher among immunocompromised individuals, such as those infected with HIV </a:t>
            </a:r>
            <a:r>
              <a:rPr lang="en-US" altLang="en-US" sz="2400">
                <a:latin typeface="Calibri" panose="020F0502020204030204" pitchFamily="34" charset="0"/>
                <a:cs typeface="Calibri" panose="020F0502020204030204" pitchFamily="34" charset="0"/>
              </a:rPr>
              <a:t>[2]</a:t>
            </a:r>
            <a:r>
              <a:rPr lang="en-US" altLang="en-US" sz="2600">
                <a:latin typeface="Calibri" panose="020F0502020204030204" pitchFamily="34" charset="0"/>
                <a:cs typeface="Calibri" panose="020F0502020204030204" pitchFamily="34" charset="0"/>
              </a:rPr>
              <a:t>.”</a:t>
            </a:r>
          </a:p>
        </p:txBody>
      </p:sp>
      <p:sp>
        <p:nvSpPr>
          <p:cNvPr id="38916" name="TextBox 3">
            <a:extLst>
              <a:ext uri="{FF2B5EF4-FFF2-40B4-BE49-F238E27FC236}">
                <a16:creationId xmlns:a16="http://schemas.microsoft.com/office/drawing/2014/main" id="{AB5D106E-D2E1-4D8F-A218-7A13BAEEB729}"/>
              </a:ext>
            </a:extLst>
          </p:cNvPr>
          <p:cNvSpPr txBox="1">
            <a:spLocks noChangeArrowheads="1"/>
          </p:cNvSpPr>
          <p:nvPr/>
        </p:nvSpPr>
        <p:spPr bwMode="auto">
          <a:xfrm>
            <a:off x="477838" y="6340475"/>
            <a:ext cx="438785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404040"/>
              </a:buClr>
              <a:buSzPct val="100000"/>
              <a:buFont typeface="Wingdings" panose="05000000000000000000" pitchFamily="2" charset="2"/>
              <a:buChar char="§"/>
              <a:defRPr sz="3200">
                <a:solidFill>
                  <a:srgbClr val="585C56"/>
                </a:solidFill>
                <a:latin typeface="Calibri" panose="020F0502020204030204" pitchFamily="34" charset="0"/>
                <a:ea typeface="MS PGothic" panose="020B0600070205080204" pitchFamily="34" charset="-128"/>
                <a:cs typeface="Calibri" panose="020F0502020204030204" pitchFamily="34" charset="0"/>
              </a:defRPr>
            </a:lvl1pPr>
            <a:lvl2pPr marL="742950" indent="-285750">
              <a:spcBef>
                <a:spcPct val="20000"/>
              </a:spcBef>
              <a:buClr>
                <a:schemeClr val="bg1"/>
              </a:buClr>
              <a:buSzPct val="120000"/>
              <a:buFont typeface="Arial" panose="020B0604020202020204" pitchFamily="34" charset="0"/>
              <a:buChar char="•"/>
              <a:defRPr sz="2800">
                <a:solidFill>
                  <a:srgbClr val="585C56"/>
                </a:solidFill>
                <a:latin typeface="Calibri" panose="020F0502020204030204" pitchFamily="34" charset="0"/>
                <a:ea typeface="MS PGothic" panose="020B0600070205080204" pitchFamily="34" charset="-128"/>
                <a:cs typeface="Calibri" panose="020F0502020204030204" pitchFamily="34" charset="0"/>
              </a:defRPr>
            </a:lvl2pPr>
            <a:lvl3pPr marL="1143000" indent="-228600">
              <a:spcBef>
                <a:spcPct val="20000"/>
              </a:spcBef>
              <a:buClr>
                <a:schemeClr val="bg2"/>
              </a:buClr>
              <a:buSzPct val="120000"/>
              <a:buFont typeface="Courier New" panose="02070309020205020404" pitchFamily="49" charset="0"/>
              <a:buChar char="­"/>
              <a:defRPr sz="2400">
                <a:solidFill>
                  <a:srgbClr val="585C56"/>
                </a:solidFill>
                <a:latin typeface="Calibri" panose="020F0502020204030204" pitchFamily="34" charset="0"/>
                <a:ea typeface="MS PGothic" panose="020B0600070205080204" pitchFamily="34" charset="-128"/>
                <a:cs typeface="Calibri" panose="020F0502020204030204" pitchFamily="34" charset="0"/>
              </a:defRPr>
            </a:lvl3pPr>
            <a:lvl4pPr marL="1600200" indent="-228600">
              <a:spcBef>
                <a:spcPct val="20000"/>
              </a:spcBef>
              <a:buClr>
                <a:schemeClr val="bg2"/>
              </a:buClr>
              <a:buFont typeface="Wingdings" panose="05000000000000000000" pitchFamily="2" charset="2"/>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4pPr>
            <a:lvl5pPr marL="2057400" indent="-228600">
              <a:spcBef>
                <a:spcPct val="20000"/>
              </a:spcBef>
              <a:buClr>
                <a:srgbClr val="FF0000"/>
              </a:buClr>
              <a:buSzPct val="80000"/>
              <a:buFont typeface="Arial" panose="020B0604020202020204" pitchFamily="34" charset="0"/>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5pPr>
            <a:lvl6pPr marL="2514600" indent="-228600" defTabSz="457200" eaLnBrk="0" fontAlgn="base" hangingPunct="0">
              <a:spcBef>
                <a:spcPct val="20000"/>
              </a:spcBef>
              <a:spcAft>
                <a:spcPct val="0"/>
              </a:spcAft>
              <a:buClr>
                <a:srgbClr val="FF0000"/>
              </a:buClr>
              <a:buSzPct val="80000"/>
              <a:buFont typeface="Arial" panose="020B0604020202020204" pitchFamily="34" charset="0"/>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6pPr>
            <a:lvl7pPr marL="2971800" indent="-228600" defTabSz="457200" eaLnBrk="0" fontAlgn="base" hangingPunct="0">
              <a:spcBef>
                <a:spcPct val="20000"/>
              </a:spcBef>
              <a:spcAft>
                <a:spcPct val="0"/>
              </a:spcAft>
              <a:buClr>
                <a:srgbClr val="FF0000"/>
              </a:buClr>
              <a:buSzPct val="80000"/>
              <a:buFont typeface="Arial" panose="020B0604020202020204" pitchFamily="34" charset="0"/>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7pPr>
            <a:lvl8pPr marL="3429000" indent="-228600" defTabSz="457200" eaLnBrk="0" fontAlgn="base" hangingPunct="0">
              <a:spcBef>
                <a:spcPct val="20000"/>
              </a:spcBef>
              <a:spcAft>
                <a:spcPct val="0"/>
              </a:spcAft>
              <a:buClr>
                <a:srgbClr val="FF0000"/>
              </a:buClr>
              <a:buSzPct val="80000"/>
              <a:buFont typeface="Arial" panose="020B0604020202020204" pitchFamily="34" charset="0"/>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8pPr>
            <a:lvl9pPr marL="3886200" indent="-228600" defTabSz="457200" eaLnBrk="0" fontAlgn="base" hangingPunct="0">
              <a:spcBef>
                <a:spcPct val="20000"/>
              </a:spcBef>
              <a:spcAft>
                <a:spcPct val="0"/>
              </a:spcAft>
              <a:buClr>
                <a:srgbClr val="FF0000"/>
              </a:buClr>
              <a:buSzPct val="80000"/>
              <a:buFont typeface="Arial" panose="020B0604020202020204" pitchFamily="34" charset="0"/>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9pPr>
          </a:lstStyle>
          <a:p>
            <a:pPr eaLnBrk="1" hangingPunct="1">
              <a:spcBef>
                <a:spcPct val="0"/>
              </a:spcBef>
              <a:buClrTx/>
              <a:buSzTx/>
              <a:buFontTx/>
              <a:buNone/>
            </a:pPr>
            <a:r>
              <a:rPr lang="en-US" altLang="en-US" sz="1200">
                <a:solidFill>
                  <a:schemeClr val="bg2"/>
                </a:solidFill>
              </a:rPr>
              <a:t>Excerpt source: </a:t>
            </a:r>
            <a:r>
              <a:rPr lang="en-US" altLang="en-US" sz="1200" i="1">
                <a:solidFill>
                  <a:schemeClr val="bg2"/>
                </a:solidFill>
              </a:rPr>
              <a:t>BMC Public Health</a:t>
            </a:r>
            <a:r>
              <a:rPr lang="en-US" altLang="en-US" sz="1200">
                <a:solidFill>
                  <a:schemeClr val="bg2"/>
                </a:solidFill>
              </a:rPr>
              <a:t> (2018) 18:422.</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itle 1">
            <a:extLst>
              <a:ext uri="{FF2B5EF4-FFF2-40B4-BE49-F238E27FC236}">
                <a16:creationId xmlns:a16="http://schemas.microsoft.com/office/drawing/2014/main" id="{A490B4DE-2FF6-4C4D-A15D-9B88BCBD3CAA}"/>
              </a:ext>
            </a:extLst>
          </p:cNvPr>
          <p:cNvSpPr>
            <a:spLocks noGrp="1" noChangeArrowheads="1"/>
          </p:cNvSpPr>
          <p:nvPr>
            <p:ph type="title"/>
          </p:nvPr>
        </p:nvSpPr>
        <p:spPr>
          <a:xfrm>
            <a:off x="457200" y="436563"/>
            <a:ext cx="8229600" cy="1139825"/>
          </a:xfrm>
        </p:spPr>
        <p:txBody>
          <a:bodyPr/>
          <a:lstStyle/>
          <a:p>
            <a:pPr eaLnBrk="1" hangingPunct="1">
              <a:lnSpc>
                <a:spcPct val="85000"/>
              </a:lnSpc>
            </a:pPr>
            <a:r>
              <a:rPr lang="en-US" altLang="en-US"/>
              <a:t>Example 2: </a:t>
            </a:r>
            <a:br>
              <a:rPr lang="en-US" altLang="en-US"/>
            </a:br>
            <a:r>
              <a:rPr lang="en-US" altLang="en-US"/>
              <a:t>Who is the target audience?</a:t>
            </a:r>
          </a:p>
        </p:txBody>
      </p:sp>
      <p:sp>
        <p:nvSpPr>
          <p:cNvPr id="3" name="Content Placeholder 2">
            <a:extLst>
              <a:ext uri="{FF2B5EF4-FFF2-40B4-BE49-F238E27FC236}">
                <a16:creationId xmlns:a16="http://schemas.microsoft.com/office/drawing/2014/main" id="{9DA09CCF-B86A-412F-A4FE-A426DC308C8F}"/>
              </a:ext>
            </a:extLst>
          </p:cNvPr>
          <p:cNvSpPr>
            <a:spLocks noGrp="1"/>
          </p:cNvSpPr>
          <p:nvPr>
            <p:ph idx="1"/>
          </p:nvPr>
        </p:nvSpPr>
        <p:spPr>
          <a:xfrm>
            <a:off x="457200" y="1652588"/>
            <a:ext cx="8434388" cy="4587875"/>
          </a:xfrm>
        </p:spPr>
        <p:txBody>
          <a:bodyPr/>
          <a:lstStyle/>
          <a:p>
            <a:pPr marL="0" indent="461963" eaLnBrk="1" hangingPunct="1">
              <a:buClr>
                <a:schemeClr val="bg2">
                  <a:lumMod val="75000"/>
                  <a:lumOff val="25000"/>
                </a:schemeClr>
              </a:buClr>
              <a:buFont typeface="Wingdings" charset="0"/>
              <a:buNone/>
              <a:defRPr/>
            </a:pPr>
            <a:r>
              <a:rPr lang="en-US" sz="2400" dirty="0"/>
              <a:t>“Although most countries with a high burden of tuberculosis (TB) have adopted and widely implemented the World Health Organization’s Stop TB Strategy, the rate of decline in case numbers has been slower than expected</a:t>
            </a:r>
            <a:r>
              <a:rPr lang="en-US" sz="2400" baseline="30000" dirty="0"/>
              <a:t>1,2</a:t>
            </a:r>
            <a:r>
              <a:rPr lang="en-US" sz="2400" dirty="0"/>
              <a:t>. Possible explanations include patient and health system delays in diagnosis and treatment, and the rise of risk factors including co-infections (notably with human immunodeficiency virus, HIV), air pollution, alcohol abuse, crowding, diabetes, malnutrition, tobacco smoking and urbanization</a:t>
            </a:r>
            <a:r>
              <a:rPr lang="en-US" sz="2400" baseline="30000" dirty="0"/>
              <a:t>3</a:t>
            </a:r>
            <a:r>
              <a:rPr lang="en-US" sz="2400" dirty="0"/>
              <a:t>.</a:t>
            </a:r>
          </a:p>
          <a:p>
            <a:pPr marL="0" indent="511175" eaLnBrk="1" hangingPunct="1">
              <a:buClr>
                <a:schemeClr val="bg2">
                  <a:lumMod val="75000"/>
                  <a:lumOff val="25000"/>
                </a:schemeClr>
              </a:buClr>
              <a:buFont typeface="Wingdings" charset="0"/>
              <a:buNone/>
              <a:defRPr/>
            </a:pPr>
            <a:r>
              <a:rPr lang="en-US" sz="2400" dirty="0"/>
              <a:t>Low body mass and diabetes have been treated as distinct risk factors for tuberculosis</a:t>
            </a:r>
            <a:r>
              <a:rPr lang="en-US" sz="2400" baseline="30000" dirty="0"/>
              <a:t>4-7</a:t>
            </a:r>
            <a:r>
              <a:rPr lang="en-US" sz="2400" dirty="0"/>
              <a:t> although they are linked components of the nutritional profile of populations.”</a:t>
            </a:r>
          </a:p>
        </p:txBody>
      </p:sp>
      <p:sp>
        <p:nvSpPr>
          <p:cNvPr id="40964" name="TextBox 3">
            <a:extLst>
              <a:ext uri="{FF2B5EF4-FFF2-40B4-BE49-F238E27FC236}">
                <a16:creationId xmlns:a16="http://schemas.microsoft.com/office/drawing/2014/main" id="{7660564B-FB4B-4527-8D73-84BC83C8681B}"/>
              </a:ext>
            </a:extLst>
          </p:cNvPr>
          <p:cNvSpPr txBox="1">
            <a:spLocks noChangeArrowheads="1"/>
          </p:cNvSpPr>
          <p:nvPr/>
        </p:nvSpPr>
        <p:spPr bwMode="auto">
          <a:xfrm>
            <a:off x="477838" y="6340475"/>
            <a:ext cx="4262437"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404040"/>
              </a:buClr>
              <a:buSzPct val="100000"/>
              <a:buFont typeface="Wingdings" panose="05000000000000000000" pitchFamily="2" charset="2"/>
              <a:buChar char="§"/>
              <a:defRPr sz="3200">
                <a:solidFill>
                  <a:srgbClr val="585C56"/>
                </a:solidFill>
                <a:latin typeface="Calibri" panose="020F0502020204030204" pitchFamily="34" charset="0"/>
                <a:ea typeface="MS PGothic" panose="020B0600070205080204" pitchFamily="34" charset="-128"/>
                <a:cs typeface="Calibri" panose="020F0502020204030204" pitchFamily="34" charset="0"/>
              </a:defRPr>
            </a:lvl1pPr>
            <a:lvl2pPr marL="742950" indent="-285750">
              <a:spcBef>
                <a:spcPct val="20000"/>
              </a:spcBef>
              <a:buClr>
                <a:schemeClr val="bg1"/>
              </a:buClr>
              <a:buSzPct val="120000"/>
              <a:buFont typeface="Arial" panose="020B0604020202020204" pitchFamily="34" charset="0"/>
              <a:buChar char="•"/>
              <a:defRPr sz="2800">
                <a:solidFill>
                  <a:srgbClr val="585C56"/>
                </a:solidFill>
                <a:latin typeface="Calibri" panose="020F0502020204030204" pitchFamily="34" charset="0"/>
                <a:ea typeface="MS PGothic" panose="020B0600070205080204" pitchFamily="34" charset="-128"/>
                <a:cs typeface="Calibri" panose="020F0502020204030204" pitchFamily="34" charset="0"/>
              </a:defRPr>
            </a:lvl2pPr>
            <a:lvl3pPr marL="1143000" indent="-228600">
              <a:spcBef>
                <a:spcPct val="20000"/>
              </a:spcBef>
              <a:buClr>
                <a:schemeClr val="bg2"/>
              </a:buClr>
              <a:buSzPct val="120000"/>
              <a:buFont typeface="Courier New" panose="02070309020205020404" pitchFamily="49" charset="0"/>
              <a:buChar char="­"/>
              <a:defRPr sz="2400">
                <a:solidFill>
                  <a:srgbClr val="585C56"/>
                </a:solidFill>
                <a:latin typeface="Calibri" panose="020F0502020204030204" pitchFamily="34" charset="0"/>
                <a:ea typeface="MS PGothic" panose="020B0600070205080204" pitchFamily="34" charset="-128"/>
                <a:cs typeface="Calibri" panose="020F0502020204030204" pitchFamily="34" charset="0"/>
              </a:defRPr>
            </a:lvl3pPr>
            <a:lvl4pPr marL="1600200" indent="-228600">
              <a:spcBef>
                <a:spcPct val="20000"/>
              </a:spcBef>
              <a:buClr>
                <a:schemeClr val="bg2"/>
              </a:buClr>
              <a:buFont typeface="Wingdings" panose="05000000000000000000" pitchFamily="2" charset="2"/>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4pPr>
            <a:lvl5pPr marL="2057400" indent="-228600">
              <a:spcBef>
                <a:spcPct val="20000"/>
              </a:spcBef>
              <a:buClr>
                <a:srgbClr val="FF0000"/>
              </a:buClr>
              <a:buSzPct val="80000"/>
              <a:buFont typeface="Arial" panose="020B0604020202020204" pitchFamily="34" charset="0"/>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5pPr>
            <a:lvl6pPr marL="2514600" indent="-228600" defTabSz="457200" eaLnBrk="0" fontAlgn="base" hangingPunct="0">
              <a:spcBef>
                <a:spcPct val="20000"/>
              </a:spcBef>
              <a:spcAft>
                <a:spcPct val="0"/>
              </a:spcAft>
              <a:buClr>
                <a:srgbClr val="FF0000"/>
              </a:buClr>
              <a:buSzPct val="80000"/>
              <a:buFont typeface="Arial" panose="020B0604020202020204" pitchFamily="34" charset="0"/>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6pPr>
            <a:lvl7pPr marL="2971800" indent="-228600" defTabSz="457200" eaLnBrk="0" fontAlgn="base" hangingPunct="0">
              <a:spcBef>
                <a:spcPct val="20000"/>
              </a:spcBef>
              <a:spcAft>
                <a:spcPct val="0"/>
              </a:spcAft>
              <a:buClr>
                <a:srgbClr val="FF0000"/>
              </a:buClr>
              <a:buSzPct val="80000"/>
              <a:buFont typeface="Arial" panose="020B0604020202020204" pitchFamily="34" charset="0"/>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7pPr>
            <a:lvl8pPr marL="3429000" indent="-228600" defTabSz="457200" eaLnBrk="0" fontAlgn="base" hangingPunct="0">
              <a:spcBef>
                <a:spcPct val="20000"/>
              </a:spcBef>
              <a:spcAft>
                <a:spcPct val="0"/>
              </a:spcAft>
              <a:buClr>
                <a:srgbClr val="FF0000"/>
              </a:buClr>
              <a:buSzPct val="80000"/>
              <a:buFont typeface="Arial" panose="020B0604020202020204" pitchFamily="34" charset="0"/>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8pPr>
            <a:lvl9pPr marL="3886200" indent="-228600" defTabSz="457200" eaLnBrk="0" fontAlgn="base" hangingPunct="0">
              <a:spcBef>
                <a:spcPct val="20000"/>
              </a:spcBef>
              <a:spcAft>
                <a:spcPct val="0"/>
              </a:spcAft>
              <a:buClr>
                <a:srgbClr val="FF0000"/>
              </a:buClr>
              <a:buSzPct val="80000"/>
              <a:buFont typeface="Arial" panose="020B0604020202020204" pitchFamily="34" charset="0"/>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9pPr>
          </a:lstStyle>
          <a:p>
            <a:pPr eaLnBrk="1" hangingPunct="1">
              <a:spcBef>
                <a:spcPct val="0"/>
              </a:spcBef>
              <a:buClrTx/>
              <a:buSzTx/>
              <a:buFontTx/>
              <a:buNone/>
            </a:pPr>
            <a:r>
              <a:rPr lang="en-US" altLang="en-US" sz="1200">
                <a:solidFill>
                  <a:schemeClr val="bg2"/>
                </a:solidFill>
              </a:rPr>
              <a:t>Excerpt source: </a:t>
            </a:r>
            <a:r>
              <a:rPr lang="en-US" altLang="en-US" sz="1200" i="1">
                <a:solidFill>
                  <a:schemeClr val="bg2"/>
                </a:solidFill>
              </a:rPr>
              <a:t>PLoS ONE </a:t>
            </a:r>
            <a:r>
              <a:rPr lang="en-US" altLang="en-US" sz="1200">
                <a:solidFill>
                  <a:schemeClr val="bg2"/>
                </a:solidFill>
              </a:rPr>
              <a:t>6(6): e21161</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Content Placeholder 2">
            <a:extLst>
              <a:ext uri="{FF2B5EF4-FFF2-40B4-BE49-F238E27FC236}">
                <a16:creationId xmlns:a16="http://schemas.microsoft.com/office/drawing/2014/main" id="{6B4CE0D1-3E3D-45BF-BEAA-BF8854C10F2F}"/>
              </a:ext>
            </a:extLst>
          </p:cNvPr>
          <p:cNvSpPr>
            <a:spLocks noGrp="1" noChangeArrowheads="1"/>
          </p:cNvSpPr>
          <p:nvPr>
            <p:ph idx="1"/>
          </p:nvPr>
        </p:nvSpPr>
        <p:spPr>
          <a:xfrm>
            <a:off x="457200" y="1801813"/>
            <a:ext cx="8493125" cy="4616450"/>
          </a:xfrm>
        </p:spPr>
        <p:txBody>
          <a:bodyPr/>
          <a:lstStyle/>
          <a:p>
            <a:pPr marL="0" indent="0" eaLnBrk="1" hangingPunct="1">
              <a:buFont typeface="Wingdings" panose="05000000000000000000" pitchFamily="2" charset="2"/>
              <a:buNone/>
            </a:pPr>
            <a:r>
              <a:rPr lang="en-US" altLang="en-US" sz="2600">
                <a:latin typeface="Calibri" panose="020F0502020204030204" pitchFamily="34" charset="0"/>
                <a:cs typeface="Calibri" panose="020F0502020204030204" pitchFamily="34" charset="0"/>
              </a:rPr>
              <a:t>“The WHO currently recommends at least 6–9 months of isoniazid preventive therapy (IPT) for all people living with HIV (PLHIV) deemed unlikely to have active tuberculosis (TB) on the basis of symptom screening</a:t>
            </a:r>
            <a:r>
              <a:rPr lang="en-US" altLang="en-US" sz="2600" baseline="30000">
                <a:latin typeface="Calibri" panose="020F0502020204030204" pitchFamily="34" charset="0"/>
                <a:cs typeface="Calibri" panose="020F0502020204030204" pitchFamily="34" charset="0"/>
              </a:rPr>
              <a:t>1</a:t>
            </a:r>
            <a:r>
              <a:rPr lang="en-US" altLang="en-US" sz="2600">
                <a:latin typeface="Calibri" panose="020F0502020204030204" pitchFamily="34" charset="0"/>
                <a:cs typeface="Calibri" panose="020F0502020204030204" pitchFamily="34" charset="0"/>
              </a:rPr>
              <a:t>. Several clinical trials have demonstrated an individual-level efficacy of IPT for preventing TB among PLHIV</a:t>
            </a:r>
            <a:r>
              <a:rPr lang="en-US" altLang="en-US" sz="2600" baseline="30000">
                <a:latin typeface="Calibri" panose="020F0502020204030204" pitchFamily="34" charset="0"/>
                <a:cs typeface="Calibri" panose="020F0502020204030204" pitchFamily="34" charset="0"/>
              </a:rPr>
              <a:t>2</a:t>
            </a:r>
            <a:r>
              <a:rPr lang="en-US" altLang="en-US" sz="2600">
                <a:latin typeface="Calibri" panose="020F0502020204030204" pitchFamily="34" charset="0"/>
                <a:cs typeface="Calibri" panose="020F0502020204030204" pitchFamily="34" charset="0"/>
              </a:rPr>
              <a:t>. Longer follow-up studies on the risks of TB after stopping IPT, however, suggest that the duration of protection post-IPT varies on the basis of setting and may be lost almost immediately</a:t>
            </a:r>
            <a:r>
              <a:rPr lang="en-US" altLang="en-US" sz="2600" baseline="30000">
                <a:latin typeface="Calibri" panose="020F0502020204030204" pitchFamily="34" charset="0"/>
                <a:cs typeface="Calibri" panose="020F0502020204030204" pitchFamily="34" charset="0"/>
              </a:rPr>
              <a:t>3-6</a:t>
            </a:r>
            <a:r>
              <a:rPr lang="en-US" altLang="en-US" sz="2600">
                <a:latin typeface="Calibri" panose="020F0502020204030204" pitchFamily="34" charset="0"/>
                <a:cs typeface="Calibri" panose="020F0502020204030204" pitchFamily="34" charset="0"/>
              </a:rPr>
              <a:t>.”</a:t>
            </a:r>
          </a:p>
        </p:txBody>
      </p:sp>
      <p:sp>
        <p:nvSpPr>
          <p:cNvPr id="43011" name="Title 1">
            <a:extLst>
              <a:ext uri="{FF2B5EF4-FFF2-40B4-BE49-F238E27FC236}">
                <a16:creationId xmlns:a16="http://schemas.microsoft.com/office/drawing/2014/main" id="{7E119676-57BB-4F58-8DEB-707BE09B403C}"/>
              </a:ext>
            </a:extLst>
          </p:cNvPr>
          <p:cNvSpPr>
            <a:spLocks noGrp="1" noChangeArrowheads="1"/>
          </p:cNvSpPr>
          <p:nvPr>
            <p:ph type="title"/>
          </p:nvPr>
        </p:nvSpPr>
        <p:spPr>
          <a:xfrm>
            <a:off x="457200" y="487363"/>
            <a:ext cx="8229600" cy="1139825"/>
          </a:xfrm>
        </p:spPr>
        <p:txBody>
          <a:bodyPr/>
          <a:lstStyle/>
          <a:p>
            <a:pPr eaLnBrk="1" hangingPunct="1">
              <a:lnSpc>
                <a:spcPct val="85000"/>
              </a:lnSpc>
            </a:pPr>
            <a:r>
              <a:rPr lang="en-US" altLang="en-US"/>
              <a:t>Example 3: </a:t>
            </a:r>
            <a:br>
              <a:rPr lang="en-US" altLang="en-US"/>
            </a:br>
            <a:r>
              <a:rPr lang="en-US" altLang="en-US"/>
              <a:t>Who is the target audience?</a:t>
            </a:r>
          </a:p>
        </p:txBody>
      </p:sp>
      <p:sp>
        <p:nvSpPr>
          <p:cNvPr id="43012" name="TextBox 4">
            <a:extLst>
              <a:ext uri="{FF2B5EF4-FFF2-40B4-BE49-F238E27FC236}">
                <a16:creationId xmlns:a16="http://schemas.microsoft.com/office/drawing/2014/main" id="{9EED957E-CC36-459A-8ED6-F281924E581E}"/>
              </a:ext>
            </a:extLst>
          </p:cNvPr>
          <p:cNvSpPr txBox="1">
            <a:spLocks noChangeArrowheads="1"/>
          </p:cNvSpPr>
          <p:nvPr/>
        </p:nvSpPr>
        <p:spPr bwMode="auto">
          <a:xfrm>
            <a:off x="477838" y="6340475"/>
            <a:ext cx="4262437"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404040"/>
              </a:buClr>
              <a:buSzPct val="100000"/>
              <a:buFont typeface="Wingdings" panose="05000000000000000000" pitchFamily="2" charset="2"/>
              <a:buChar char="§"/>
              <a:defRPr sz="3200">
                <a:solidFill>
                  <a:srgbClr val="585C56"/>
                </a:solidFill>
                <a:latin typeface="Calibri" panose="020F0502020204030204" pitchFamily="34" charset="0"/>
                <a:ea typeface="MS PGothic" panose="020B0600070205080204" pitchFamily="34" charset="-128"/>
                <a:cs typeface="Calibri" panose="020F0502020204030204" pitchFamily="34" charset="0"/>
              </a:defRPr>
            </a:lvl1pPr>
            <a:lvl2pPr marL="742950" indent="-285750">
              <a:spcBef>
                <a:spcPct val="20000"/>
              </a:spcBef>
              <a:buClr>
                <a:schemeClr val="bg1"/>
              </a:buClr>
              <a:buSzPct val="120000"/>
              <a:buFont typeface="Arial" panose="020B0604020202020204" pitchFamily="34" charset="0"/>
              <a:buChar char="•"/>
              <a:defRPr sz="2800">
                <a:solidFill>
                  <a:srgbClr val="585C56"/>
                </a:solidFill>
                <a:latin typeface="Calibri" panose="020F0502020204030204" pitchFamily="34" charset="0"/>
                <a:ea typeface="MS PGothic" panose="020B0600070205080204" pitchFamily="34" charset="-128"/>
                <a:cs typeface="Calibri" panose="020F0502020204030204" pitchFamily="34" charset="0"/>
              </a:defRPr>
            </a:lvl2pPr>
            <a:lvl3pPr marL="1143000" indent="-228600">
              <a:spcBef>
                <a:spcPct val="20000"/>
              </a:spcBef>
              <a:buClr>
                <a:schemeClr val="bg2"/>
              </a:buClr>
              <a:buSzPct val="120000"/>
              <a:buFont typeface="Courier New" panose="02070309020205020404" pitchFamily="49" charset="0"/>
              <a:buChar char="­"/>
              <a:defRPr sz="2400">
                <a:solidFill>
                  <a:srgbClr val="585C56"/>
                </a:solidFill>
                <a:latin typeface="Calibri" panose="020F0502020204030204" pitchFamily="34" charset="0"/>
                <a:ea typeface="MS PGothic" panose="020B0600070205080204" pitchFamily="34" charset="-128"/>
                <a:cs typeface="Calibri" panose="020F0502020204030204" pitchFamily="34" charset="0"/>
              </a:defRPr>
            </a:lvl3pPr>
            <a:lvl4pPr marL="1600200" indent="-228600">
              <a:spcBef>
                <a:spcPct val="20000"/>
              </a:spcBef>
              <a:buClr>
                <a:schemeClr val="bg2"/>
              </a:buClr>
              <a:buFont typeface="Wingdings" panose="05000000000000000000" pitchFamily="2" charset="2"/>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4pPr>
            <a:lvl5pPr marL="2057400" indent="-228600">
              <a:spcBef>
                <a:spcPct val="20000"/>
              </a:spcBef>
              <a:buClr>
                <a:srgbClr val="FF0000"/>
              </a:buClr>
              <a:buSzPct val="80000"/>
              <a:buFont typeface="Arial" panose="020B0604020202020204" pitchFamily="34" charset="0"/>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5pPr>
            <a:lvl6pPr marL="2514600" indent="-228600" defTabSz="457200" eaLnBrk="0" fontAlgn="base" hangingPunct="0">
              <a:spcBef>
                <a:spcPct val="20000"/>
              </a:spcBef>
              <a:spcAft>
                <a:spcPct val="0"/>
              </a:spcAft>
              <a:buClr>
                <a:srgbClr val="FF0000"/>
              </a:buClr>
              <a:buSzPct val="80000"/>
              <a:buFont typeface="Arial" panose="020B0604020202020204" pitchFamily="34" charset="0"/>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6pPr>
            <a:lvl7pPr marL="2971800" indent="-228600" defTabSz="457200" eaLnBrk="0" fontAlgn="base" hangingPunct="0">
              <a:spcBef>
                <a:spcPct val="20000"/>
              </a:spcBef>
              <a:spcAft>
                <a:spcPct val="0"/>
              </a:spcAft>
              <a:buClr>
                <a:srgbClr val="FF0000"/>
              </a:buClr>
              <a:buSzPct val="80000"/>
              <a:buFont typeface="Arial" panose="020B0604020202020204" pitchFamily="34" charset="0"/>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7pPr>
            <a:lvl8pPr marL="3429000" indent="-228600" defTabSz="457200" eaLnBrk="0" fontAlgn="base" hangingPunct="0">
              <a:spcBef>
                <a:spcPct val="20000"/>
              </a:spcBef>
              <a:spcAft>
                <a:spcPct val="0"/>
              </a:spcAft>
              <a:buClr>
                <a:srgbClr val="FF0000"/>
              </a:buClr>
              <a:buSzPct val="80000"/>
              <a:buFont typeface="Arial" panose="020B0604020202020204" pitchFamily="34" charset="0"/>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8pPr>
            <a:lvl9pPr marL="3886200" indent="-228600" defTabSz="457200" eaLnBrk="0" fontAlgn="base" hangingPunct="0">
              <a:spcBef>
                <a:spcPct val="20000"/>
              </a:spcBef>
              <a:spcAft>
                <a:spcPct val="0"/>
              </a:spcAft>
              <a:buClr>
                <a:srgbClr val="FF0000"/>
              </a:buClr>
              <a:buSzPct val="80000"/>
              <a:buFont typeface="Arial" panose="020B0604020202020204" pitchFamily="34" charset="0"/>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9pPr>
          </a:lstStyle>
          <a:p>
            <a:pPr eaLnBrk="1" hangingPunct="1">
              <a:spcBef>
                <a:spcPct val="0"/>
              </a:spcBef>
              <a:buClrTx/>
              <a:buSzTx/>
              <a:buFontTx/>
              <a:buNone/>
            </a:pPr>
            <a:r>
              <a:rPr lang="en-US" altLang="en-US" sz="1600">
                <a:solidFill>
                  <a:schemeClr val="bg2"/>
                </a:solidFill>
              </a:rPr>
              <a:t>Excerpt source: </a:t>
            </a:r>
            <a:r>
              <a:rPr lang="en-US" altLang="en-US" sz="1600" i="1">
                <a:solidFill>
                  <a:schemeClr val="bg2"/>
                </a:solidFill>
              </a:rPr>
              <a:t>AIDS </a:t>
            </a:r>
            <a:r>
              <a:rPr lang="en-US" altLang="en-US" sz="1600">
                <a:solidFill>
                  <a:schemeClr val="bg2"/>
                </a:solidFill>
              </a:rPr>
              <a:t>(2016) 30(17):2715–2723.</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9851C4B9-A5F8-410C-AABC-1212A52C1505}"/>
              </a:ext>
            </a:extLst>
          </p:cNvPr>
          <p:cNvSpPr txBox="1">
            <a:spLocks/>
          </p:cNvSpPr>
          <p:nvPr/>
        </p:nvSpPr>
        <p:spPr bwMode="auto">
          <a:xfrm>
            <a:off x="242888" y="3341688"/>
            <a:ext cx="8599487" cy="1139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a:extLst>
        </p:spPr>
        <p:txBody>
          <a:bodyPr anchor="b"/>
          <a:lstStyle>
            <a:lvl1pPr algn="ctr" rtl="0" eaLnBrk="1" fontAlgn="base" hangingPunct="1">
              <a:spcBef>
                <a:spcPct val="0"/>
              </a:spcBef>
              <a:spcAft>
                <a:spcPct val="0"/>
              </a:spcAft>
              <a:defRPr sz="5800">
                <a:solidFill>
                  <a:schemeClr val="accent1">
                    <a:lumMod val="75000"/>
                  </a:schemeClr>
                </a:solidFill>
                <a:latin typeface="Garamond"/>
                <a:ea typeface="MS PGothic" pitchFamily="34" charset="-128"/>
                <a:cs typeface="Garamond"/>
              </a:defRPr>
            </a:lvl1pPr>
            <a:lvl2pPr algn="l" rtl="0" eaLnBrk="1" fontAlgn="base" hangingPunct="1">
              <a:spcBef>
                <a:spcPct val="0"/>
              </a:spcBef>
              <a:spcAft>
                <a:spcPct val="0"/>
              </a:spcAft>
              <a:defRPr sz="4400">
                <a:solidFill>
                  <a:schemeClr val="bg2"/>
                </a:solidFill>
                <a:latin typeface="Garamond" pitchFamily="18" charset="0"/>
                <a:ea typeface="MS PGothic" pitchFamily="34" charset="-128"/>
                <a:cs typeface="MS PGothic" charset="0"/>
              </a:defRPr>
            </a:lvl2pPr>
            <a:lvl3pPr algn="l" rtl="0" eaLnBrk="1" fontAlgn="base" hangingPunct="1">
              <a:spcBef>
                <a:spcPct val="0"/>
              </a:spcBef>
              <a:spcAft>
                <a:spcPct val="0"/>
              </a:spcAft>
              <a:defRPr sz="4400">
                <a:solidFill>
                  <a:schemeClr val="bg2"/>
                </a:solidFill>
                <a:latin typeface="Garamond" pitchFamily="18" charset="0"/>
                <a:ea typeface="MS PGothic" pitchFamily="34" charset="-128"/>
                <a:cs typeface="MS PGothic" charset="0"/>
              </a:defRPr>
            </a:lvl3pPr>
            <a:lvl4pPr algn="l" rtl="0" eaLnBrk="1" fontAlgn="base" hangingPunct="1">
              <a:spcBef>
                <a:spcPct val="0"/>
              </a:spcBef>
              <a:spcAft>
                <a:spcPct val="0"/>
              </a:spcAft>
              <a:defRPr sz="4400">
                <a:solidFill>
                  <a:schemeClr val="bg2"/>
                </a:solidFill>
                <a:latin typeface="Garamond" pitchFamily="18" charset="0"/>
                <a:ea typeface="MS PGothic" pitchFamily="34" charset="-128"/>
                <a:cs typeface="MS PGothic" charset="0"/>
              </a:defRPr>
            </a:lvl4pPr>
            <a:lvl5pPr algn="l" rtl="0" eaLnBrk="1" fontAlgn="base" hangingPunct="1">
              <a:spcBef>
                <a:spcPct val="0"/>
              </a:spcBef>
              <a:spcAft>
                <a:spcPct val="0"/>
              </a:spcAft>
              <a:defRPr sz="4400">
                <a:solidFill>
                  <a:schemeClr val="bg2"/>
                </a:solidFill>
                <a:latin typeface="Garamond" pitchFamily="18" charset="0"/>
                <a:ea typeface="MS PGothic" pitchFamily="34" charset="-128"/>
                <a:cs typeface="MS PGothic" charset="0"/>
              </a:defRPr>
            </a:lvl5pPr>
            <a:lvl6pPr marL="457200" algn="l" rtl="0" eaLnBrk="1" fontAlgn="base" hangingPunct="1">
              <a:spcBef>
                <a:spcPct val="0"/>
              </a:spcBef>
              <a:spcAft>
                <a:spcPct val="0"/>
              </a:spcAft>
              <a:defRPr sz="4400">
                <a:solidFill>
                  <a:schemeClr val="tx2"/>
                </a:solidFill>
                <a:latin typeface="Garamond" pitchFamily="18" charset="0"/>
              </a:defRPr>
            </a:lvl6pPr>
            <a:lvl7pPr marL="914400" algn="l" rtl="0" eaLnBrk="1" fontAlgn="base" hangingPunct="1">
              <a:spcBef>
                <a:spcPct val="0"/>
              </a:spcBef>
              <a:spcAft>
                <a:spcPct val="0"/>
              </a:spcAft>
              <a:defRPr sz="4400">
                <a:solidFill>
                  <a:schemeClr val="tx2"/>
                </a:solidFill>
                <a:latin typeface="Garamond" pitchFamily="18" charset="0"/>
              </a:defRPr>
            </a:lvl7pPr>
            <a:lvl8pPr marL="1371600" algn="l" rtl="0" eaLnBrk="1" fontAlgn="base" hangingPunct="1">
              <a:spcBef>
                <a:spcPct val="0"/>
              </a:spcBef>
              <a:spcAft>
                <a:spcPct val="0"/>
              </a:spcAft>
              <a:defRPr sz="4400">
                <a:solidFill>
                  <a:schemeClr val="tx2"/>
                </a:solidFill>
                <a:latin typeface="Garamond" pitchFamily="18" charset="0"/>
              </a:defRPr>
            </a:lvl8pPr>
            <a:lvl9pPr marL="1828800" algn="l" rtl="0" eaLnBrk="1" fontAlgn="base" hangingPunct="1">
              <a:spcBef>
                <a:spcPct val="0"/>
              </a:spcBef>
              <a:spcAft>
                <a:spcPct val="0"/>
              </a:spcAft>
              <a:defRPr sz="4400">
                <a:solidFill>
                  <a:schemeClr val="tx2"/>
                </a:solidFill>
                <a:latin typeface="Garamond" pitchFamily="18" charset="0"/>
              </a:defRPr>
            </a:lvl9pPr>
          </a:lstStyle>
          <a:p>
            <a:pPr defTabSz="914400">
              <a:lnSpc>
                <a:spcPct val="85000"/>
              </a:lnSpc>
              <a:defRPr/>
            </a:pPr>
            <a:r>
              <a:rPr lang="en-US" sz="5400" kern="0" dirty="0">
                <a:latin typeface="+mj-lt"/>
              </a:rPr>
              <a:t>The Funnel</a:t>
            </a:r>
          </a:p>
          <a:p>
            <a:pPr defTabSz="914400">
              <a:lnSpc>
                <a:spcPct val="85000"/>
              </a:lnSpc>
              <a:defRPr/>
            </a:pPr>
            <a:r>
              <a:rPr lang="en-US" sz="4400" kern="0" dirty="0">
                <a:latin typeface="+mj-lt"/>
              </a:rPr>
              <a:t>Connecting the Opening &amp; Challenge</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itle 1">
            <a:extLst>
              <a:ext uri="{FF2B5EF4-FFF2-40B4-BE49-F238E27FC236}">
                <a16:creationId xmlns:a16="http://schemas.microsoft.com/office/drawing/2014/main" id="{EC589C7A-792E-4119-BB9A-2E17C7525615}"/>
              </a:ext>
            </a:extLst>
          </p:cNvPr>
          <p:cNvSpPr>
            <a:spLocks noGrp="1" noChangeArrowheads="1"/>
          </p:cNvSpPr>
          <p:nvPr>
            <p:ph type="title"/>
          </p:nvPr>
        </p:nvSpPr>
        <p:spPr>
          <a:xfrm>
            <a:off x="465138" y="84138"/>
            <a:ext cx="8229600" cy="1139825"/>
          </a:xfrm>
        </p:spPr>
        <p:txBody>
          <a:bodyPr/>
          <a:lstStyle/>
          <a:p>
            <a:pPr eaLnBrk="1" hangingPunct="1"/>
            <a:r>
              <a:rPr lang="en-US" altLang="en-US"/>
              <a:t>Main body: The funnel</a:t>
            </a:r>
          </a:p>
        </p:txBody>
      </p:sp>
      <p:sp>
        <p:nvSpPr>
          <p:cNvPr id="47107" name="Content Placeholder 2">
            <a:extLst>
              <a:ext uri="{FF2B5EF4-FFF2-40B4-BE49-F238E27FC236}">
                <a16:creationId xmlns:a16="http://schemas.microsoft.com/office/drawing/2014/main" id="{4F9B45A0-588E-4DB0-9B28-7A8094DA44E6}"/>
              </a:ext>
            </a:extLst>
          </p:cNvPr>
          <p:cNvSpPr>
            <a:spLocks noGrp="1" noChangeArrowheads="1"/>
          </p:cNvSpPr>
          <p:nvPr>
            <p:ph idx="1"/>
          </p:nvPr>
        </p:nvSpPr>
        <p:spPr>
          <a:xfrm>
            <a:off x="457200" y="1474788"/>
            <a:ext cx="8229600" cy="4530725"/>
          </a:xfrm>
        </p:spPr>
        <p:txBody>
          <a:bodyPr/>
          <a:lstStyle/>
          <a:p>
            <a:pPr eaLnBrk="1" hangingPunct="1"/>
            <a:r>
              <a:rPr lang="en-US" altLang="en-US">
                <a:latin typeface="Calibri" panose="020F0502020204030204" pitchFamily="34" charset="0"/>
                <a:cs typeface="Calibri" panose="020F0502020204030204" pitchFamily="34" charset="0"/>
              </a:rPr>
              <a:t>Frames the knowledge gap (gives specifics)</a:t>
            </a:r>
          </a:p>
          <a:p>
            <a:pPr eaLnBrk="1" hangingPunct="1">
              <a:lnSpc>
                <a:spcPct val="90000"/>
              </a:lnSpc>
            </a:pPr>
            <a:r>
              <a:rPr lang="en-US" altLang="en-US">
                <a:latin typeface="Calibri" panose="020F0502020204030204" pitchFamily="34" charset="0"/>
                <a:cs typeface="Calibri" panose="020F0502020204030204" pitchFamily="34" charset="0"/>
              </a:rPr>
              <a:t>Leads readers </a:t>
            </a:r>
            <a:r>
              <a:rPr lang="en-US" altLang="en-US">
                <a:solidFill>
                  <a:srgbClr val="0000FF"/>
                </a:solidFill>
                <a:latin typeface="Calibri" panose="020F0502020204030204" pitchFamily="34" charset="0"/>
                <a:cs typeface="Calibri" panose="020F0502020204030204" pitchFamily="34" charset="0"/>
              </a:rPr>
              <a:t>from general </a:t>
            </a:r>
            <a:r>
              <a:rPr lang="en-US" altLang="en-US">
                <a:latin typeface="Calibri" panose="020F0502020204030204" pitchFamily="34" charset="0"/>
                <a:cs typeface="Calibri" panose="020F0502020204030204" pitchFamily="34" charset="0"/>
              </a:rPr>
              <a:t>(big problem) to </a:t>
            </a:r>
            <a:r>
              <a:rPr lang="en-US" altLang="en-US">
                <a:solidFill>
                  <a:srgbClr val="0000FF"/>
                </a:solidFill>
                <a:latin typeface="Calibri" panose="020F0502020204030204" pitchFamily="34" charset="0"/>
                <a:cs typeface="Calibri" panose="020F0502020204030204" pitchFamily="34" charset="0"/>
              </a:rPr>
              <a:t>specific</a:t>
            </a:r>
            <a:r>
              <a:rPr lang="en-US" altLang="en-US">
                <a:latin typeface="Calibri" panose="020F0502020204030204" pitchFamily="34" charset="0"/>
                <a:cs typeface="Calibri" panose="020F0502020204030204" pitchFamily="34" charset="0"/>
              </a:rPr>
              <a:t> (question your research addressed)</a:t>
            </a:r>
          </a:p>
          <a:p>
            <a:pPr eaLnBrk="1" hangingPunct="1">
              <a:lnSpc>
                <a:spcPct val="90000"/>
              </a:lnSpc>
            </a:pPr>
            <a:r>
              <a:rPr lang="en-US" altLang="en-US">
                <a:latin typeface="Calibri" panose="020F0502020204030204" pitchFamily="34" charset="0"/>
                <a:cs typeface="Calibri" panose="020F0502020204030204" pitchFamily="34" charset="0"/>
              </a:rPr>
              <a:t>Builds the case for why your research question should be answered</a:t>
            </a:r>
          </a:p>
        </p:txBody>
      </p:sp>
      <p:grpSp>
        <p:nvGrpSpPr>
          <p:cNvPr id="47108" name="Group 10">
            <a:extLst>
              <a:ext uri="{FF2B5EF4-FFF2-40B4-BE49-F238E27FC236}">
                <a16:creationId xmlns:a16="http://schemas.microsoft.com/office/drawing/2014/main" id="{753AE10C-0827-4159-8295-7EE75E0FCFE1}"/>
              </a:ext>
            </a:extLst>
          </p:cNvPr>
          <p:cNvGrpSpPr>
            <a:grpSpLocks/>
          </p:cNvGrpSpPr>
          <p:nvPr/>
        </p:nvGrpSpPr>
        <p:grpSpPr bwMode="auto">
          <a:xfrm>
            <a:off x="2886075" y="4252913"/>
            <a:ext cx="3228975" cy="2387600"/>
            <a:chOff x="1199626" y="4253219"/>
            <a:chExt cx="3229758" cy="2388052"/>
          </a:xfrm>
        </p:grpSpPr>
        <p:sp>
          <p:nvSpPr>
            <p:cNvPr id="4" name="Trapezoid 3">
              <a:extLst>
                <a:ext uri="{FF2B5EF4-FFF2-40B4-BE49-F238E27FC236}">
                  <a16:creationId xmlns:a16="http://schemas.microsoft.com/office/drawing/2014/main" id="{67312BB7-7A8A-4A54-A72A-5EBCB9A2E63F}"/>
                </a:ext>
              </a:extLst>
            </p:cNvPr>
            <p:cNvSpPr/>
            <p:nvPr/>
          </p:nvSpPr>
          <p:spPr bwMode="auto">
            <a:xfrm rot="10800000">
              <a:off x="1199626" y="4253219"/>
              <a:ext cx="3229758" cy="568433"/>
            </a:xfrm>
            <a:prstGeom prst="trapezoid">
              <a:avLst>
                <a:gd name="adj" fmla="val 45909"/>
              </a:avLst>
            </a:prstGeom>
            <a:solidFill>
              <a:srgbClr val="002060"/>
            </a:solidFill>
            <a:ln w="12700" cap="flat" cmpd="sng" algn="ctr">
              <a:solidFill>
                <a:schemeClr val="tx1"/>
              </a:solidFill>
              <a:prstDash val="solid"/>
              <a:round/>
              <a:headEnd type="none" w="med" len="med"/>
              <a:tailEnd type="none" w="med" len="med"/>
            </a:ln>
            <a:effectLst/>
          </p:spPr>
          <p:txBody>
            <a:bodyPr/>
            <a:lstStyle/>
            <a:p>
              <a:pPr defTabSz="914400">
                <a:defRPr/>
              </a:pPr>
              <a:endParaRPr lang="en-US">
                <a:cs typeface="+mn-cs"/>
              </a:endParaRPr>
            </a:p>
          </p:txBody>
        </p:sp>
        <p:sp>
          <p:nvSpPr>
            <p:cNvPr id="5" name="Trapezoid 4">
              <a:extLst>
                <a:ext uri="{FF2B5EF4-FFF2-40B4-BE49-F238E27FC236}">
                  <a16:creationId xmlns:a16="http://schemas.microsoft.com/office/drawing/2014/main" id="{44A4917B-943E-4899-84C8-1881A41CA153}"/>
                </a:ext>
              </a:extLst>
            </p:cNvPr>
            <p:cNvSpPr/>
            <p:nvPr/>
          </p:nvSpPr>
          <p:spPr bwMode="auto">
            <a:xfrm rot="10800000">
              <a:off x="1509264" y="4864522"/>
              <a:ext cx="2626362" cy="1257538"/>
            </a:xfrm>
            <a:prstGeom prst="trapezoid">
              <a:avLst>
                <a:gd name="adj" fmla="val 45909"/>
              </a:avLst>
            </a:prstGeom>
            <a:solidFill>
              <a:srgbClr val="FF9933"/>
            </a:solidFill>
            <a:ln w="12700" cap="flat" cmpd="sng" algn="ctr">
              <a:noFill/>
              <a:prstDash val="solid"/>
              <a:round/>
              <a:headEnd type="none" w="med" len="med"/>
              <a:tailEnd type="none" w="med" len="med"/>
            </a:ln>
            <a:effectLst/>
          </p:spPr>
          <p:txBody>
            <a:bodyPr/>
            <a:lstStyle/>
            <a:p>
              <a:pPr defTabSz="914400">
                <a:defRPr/>
              </a:pPr>
              <a:endParaRPr lang="en-US">
                <a:cs typeface="+mn-cs"/>
              </a:endParaRPr>
            </a:p>
          </p:txBody>
        </p:sp>
        <p:sp>
          <p:nvSpPr>
            <p:cNvPr id="6" name="Trapezoid 5">
              <a:extLst>
                <a:ext uri="{FF2B5EF4-FFF2-40B4-BE49-F238E27FC236}">
                  <a16:creationId xmlns:a16="http://schemas.microsoft.com/office/drawing/2014/main" id="{A66E58DA-3D88-4209-9DDC-C853ADB44327}"/>
                </a:ext>
              </a:extLst>
            </p:cNvPr>
            <p:cNvSpPr/>
            <p:nvPr/>
          </p:nvSpPr>
          <p:spPr bwMode="auto">
            <a:xfrm rot="10800000">
              <a:off x="2080903" y="6160167"/>
              <a:ext cx="1492612" cy="481104"/>
            </a:xfrm>
            <a:prstGeom prst="trapezoid">
              <a:avLst>
                <a:gd name="adj" fmla="val 45909"/>
              </a:avLst>
            </a:prstGeom>
            <a:solidFill>
              <a:srgbClr val="C00000"/>
            </a:solidFill>
            <a:ln w="12700" cap="flat" cmpd="sng" algn="ctr">
              <a:solidFill>
                <a:schemeClr val="tx1"/>
              </a:solidFill>
              <a:prstDash val="solid"/>
              <a:round/>
              <a:headEnd type="none" w="med" len="med"/>
              <a:tailEnd type="none" w="med" len="med"/>
            </a:ln>
            <a:effectLst/>
          </p:spPr>
          <p:txBody>
            <a:bodyPr/>
            <a:lstStyle/>
            <a:p>
              <a:pPr defTabSz="914400">
                <a:defRPr/>
              </a:pPr>
              <a:endParaRPr lang="en-US">
                <a:cs typeface="+mn-cs"/>
              </a:endParaRPr>
            </a:p>
          </p:txBody>
        </p:sp>
        <p:sp>
          <p:nvSpPr>
            <p:cNvPr id="47113" name="TextBox 6">
              <a:extLst>
                <a:ext uri="{FF2B5EF4-FFF2-40B4-BE49-F238E27FC236}">
                  <a16:creationId xmlns:a16="http://schemas.microsoft.com/office/drawing/2014/main" id="{979A6255-D9AA-4AEC-B2C8-C23CFC4D9330}"/>
                </a:ext>
              </a:extLst>
            </p:cNvPr>
            <p:cNvSpPr txBox="1">
              <a:spLocks noChangeArrowheads="1"/>
            </p:cNvSpPr>
            <p:nvPr/>
          </p:nvSpPr>
          <p:spPr bwMode="auto">
            <a:xfrm>
              <a:off x="1770077" y="4286774"/>
              <a:ext cx="2097248" cy="535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404040"/>
                </a:buClr>
                <a:buSzPct val="100000"/>
                <a:buFont typeface="Wingdings" panose="05000000000000000000" pitchFamily="2" charset="2"/>
                <a:buChar char="§"/>
                <a:defRPr sz="3200">
                  <a:solidFill>
                    <a:srgbClr val="585C56"/>
                  </a:solidFill>
                  <a:latin typeface="Calibri" panose="020F0502020204030204" pitchFamily="34" charset="0"/>
                  <a:ea typeface="MS PGothic" panose="020B0600070205080204" pitchFamily="34" charset="-128"/>
                  <a:cs typeface="Calibri" panose="020F0502020204030204" pitchFamily="34" charset="0"/>
                </a:defRPr>
              </a:lvl1pPr>
              <a:lvl2pPr marL="742950" indent="-285750">
                <a:spcBef>
                  <a:spcPct val="20000"/>
                </a:spcBef>
                <a:buClr>
                  <a:schemeClr val="bg1"/>
                </a:buClr>
                <a:buSzPct val="120000"/>
                <a:buFont typeface="Arial" panose="020B0604020202020204" pitchFamily="34" charset="0"/>
                <a:buChar char="•"/>
                <a:defRPr sz="2800">
                  <a:solidFill>
                    <a:srgbClr val="585C56"/>
                  </a:solidFill>
                  <a:latin typeface="Calibri" panose="020F0502020204030204" pitchFamily="34" charset="0"/>
                  <a:ea typeface="MS PGothic" panose="020B0600070205080204" pitchFamily="34" charset="-128"/>
                  <a:cs typeface="Calibri" panose="020F0502020204030204" pitchFamily="34" charset="0"/>
                </a:defRPr>
              </a:lvl2pPr>
              <a:lvl3pPr marL="1143000" indent="-228600">
                <a:spcBef>
                  <a:spcPct val="20000"/>
                </a:spcBef>
                <a:buClr>
                  <a:schemeClr val="bg2"/>
                </a:buClr>
                <a:buSzPct val="120000"/>
                <a:buFont typeface="Courier New" panose="02070309020205020404" pitchFamily="49" charset="0"/>
                <a:buChar char="­"/>
                <a:defRPr sz="2400">
                  <a:solidFill>
                    <a:srgbClr val="585C56"/>
                  </a:solidFill>
                  <a:latin typeface="Calibri" panose="020F0502020204030204" pitchFamily="34" charset="0"/>
                  <a:ea typeface="MS PGothic" panose="020B0600070205080204" pitchFamily="34" charset="-128"/>
                  <a:cs typeface="Calibri" panose="020F0502020204030204" pitchFamily="34" charset="0"/>
                </a:defRPr>
              </a:lvl3pPr>
              <a:lvl4pPr marL="1600200" indent="-228600">
                <a:spcBef>
                  <a:spcPct val="20000"/>
                </a:spcBef>
                <a:buClr>
                  <a:schemeClr val="bg2"/>
                </a:buClr>
                <a:buFont typeface="Wingdings" panose="05000000000000000000" pitchFamily="2" charset="2"/>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4pPr>
              <a:lvl5pPr marL="2057400" indent="-228600">
                <a:spcBef>
                  <a:spcPct val="20000"/>
                </a:spcBef>
                <a:buClr>
                  <a:srgbClr val="FF0000"/>
                </a:buClr>
                <a:buSzPct val="80000"/>
                <a:buFont typeface="Arial" panose="020B0604020202020204" pitchFamily="34" charset="0"/>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5pPr>
              <a:lvl6pPr marL="2514600" indent="-228600" defTabSz="457200" eaLnBrk="0" fontAlgn="base" hangingPunct="0">
                <a:spcBef>
                  <a:spcPct val="20000"/>
                </a:spcBef>
                <a:spcAft>
                  <a:spcPct val="0"/>
                </a:spcAft>
                <a:buClr>
                  <a:srgbClr val="FF0000"/>
                </a:buClr>
                <a:buSzPct val="80000"/>
                <a:buFont typeface="Arial" panose="020B0604020202020204" pitchFamily="34" charset="0"/>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6pPr>
              <a:lvl7pPr marL="2971800" indent="-228600" defTabSz="457200" eaLnBrk="0" fontAlgn="base" hangingPunct="0">
                <a:spcBef>
                  <a:spcPct val="20000"/>
                </a:spcBef>
                <a:spcAft>
                  <a:spcPct val="0"/>
                </a:spcAft>
                <a:buClr>
                  <a:srgbClr val="FF0000"/>
                </a:buClr>
                <a:buSzPct val="80000"/>
                <a:buFont typeface="Arial" panose="020B0604020202020204" pitchFamily="34" charset="0"/>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7pPr>
              <a:lvl8pPr marL="3429000" indent="-228600" defTabSz="457200" eaLnBrk="0" fontAlgn="base" hangingPunct="0">
                <a:spcBef>
                  <a:spcPct val="20000"/>
                </a:spcBef>
                <a:spcAft>
                  <a:spcPct val="0"/>
                </a:spcAft>
                <a:buClr>
                  <a:srgbClr val="FF0000"/>
                </a:buClr>
                <a:buSzPct val="80000"/>
                <a:buFont typeface="Arial" panose="020B0604020202020204" pitchFamily="34" charset="0"/>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8pPr>
              <a:lvl9pPr marL="3886200" indent="-228600" defTabSz="457200" eaLnBrk="0" fontAlgn="base" hangingPunct="0">
                <a:spcBef>
                  <a:spcPct val="20000"/>
                </a:spcBef>
                <a:spcAft>
                  <a:spcPct val="0"/>
                </a:spcAft>
                <a:buClr>
                  <a:srgbClr val="FF0000"/>
                </a:buClr>
                <a:buSzPct val="80000"/>
                <a:buFont typeface="Arial" panose="020B0604020202020204" pitchFamily="34" charset="0"/>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9pPr>
            </a:lstStyle>
            <a:p>
              <a:pPr algn="ctr" eaLnBrk="1" hangingPunct="1">
                <a:lnSpc>
                  <a:spcPct val="80000"/>
                </a:lnSpc>
                <a:spcBef>
                  <a:spcPct val="0"/>
                </a:spcBef>
                <a:buClrTx/>
                <a:buSzTx/>
                <a:buFontTx/>
                <a:buNone/>
              </a:pPr>
              <a:r>
                <a:rPr lang="en-US" altLang="en-US" sz="1800" b="1">
                  <a:solidFill>
                    <a:schemeClr val="tx1"/>
                  </a:solidFill>
                  <a:latin typeface="Verdana" panose="020B0604030504040204" pitchFamily="34" charset="0"/>
                  <a:cs typeface="Arial" panose="020B0604020202020204" pitchFamily="34" charset="0"/>
                </a:rPr>
                <a:t>Opening </a:t>
              </a:r>
            </a:p>
            <a:p>
              <a:pPr algn="ctr" eaLnBrk="1" hangingPunct="1">
                <a:lnSpc>
                  <a:spcPct val="80000"/>
                </a:lnSpc>
                <a:spcBef>
                  <a:spcPct val="0"/>
                </a:spcBef>
                <a:buClrTx/>
                <a:buSzTx/>
                <a:buFontTx/>
                <a:buNone/>
              </a:pPr>
              <a:r>
                <a:rPr lang="en-US" altLang="en-US" sz="1800">
                  <a:solidFill>
                    <a:schemeClr val="tx1"/>
                  </a:solidFill>
                  <a:latin typeface="Verdana" panose="020B0604030504040204" pitchFamily="34" charset="0"/>
                  <a:cs typeface="Arial" panose="020B0604020202020204" pitchFamily="34" charset="0"/>
                </a:rPr>
                <a:t>(big problem)</a:t>
              </a:r>
            </a:p>
          </p:txBody>
        </p:sp>
        <p:sp>
          <p:nvSpPr>
            <p:cNvPr id="47114" name="TextBox 7">
              <a:extLst>
                <a:ext uri="{FF2B5EF4-FFF2-40B4-BE49-F238E27FC236}">
                  <a16:creationId xmlns:a16="http://schemas.microsoft.com/office/drawing/2014/main" id="{19C41F25-24CB-46B0-B4CB-A8AFB46E2CB3}"/>
                </a:ext>
              </a:extLst>
            </p:cNvPr>
            <p:cNvSpPr txBox="1">
              <a:spLocks noChangeArrowheads="1"/>
            </p:cNvSpPr>
            <p:nvPr/>
          </p:nvSpPr>
          <p:spPr bwMode="auto">
            <a:xfrm>
              <a:off x="2038522" y="6200864"/>
              <a:ext cx="1551965" cy="4370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404040"/>
                </a:buClr>
                <a:buSzPct val="100000"/>
                <a:buFont typeface="Wingdings" panose="05000000000000000000" pitchFamily="2" charset="2"/>
                <a:buChar char="§"/>
                <a:defRPr sz="3200">
                  <a:solidFill>
                    <a:srgbClr val="585C56"/>
                  </a:solidFill>
                  <a:latin typeface="Calibri" panose="020F0502020204030204" pitchFamily="34" charset="0"/>
                  <a:ea typeface="MS PGothic" panose="020B0600070205080204" pitchFamily="34" charset="-128"/>
                  <a:cs typeface="Calibri" panose="020F0502020204030204" pitchFamily="34" charset="0"/>
                </a:defRPr>
              </a:lvl1pPr>
              <a:lvl2pPr marL="742950" indent="-285750">
                <a:spcBef>
                  <a:spcPct val="20000"/>
                </a:spcBef>
                <a:buClr>
                  <a:schemeClr val="bg1"/>
                </a:buClr>
                <a:buSzPct val="120000"/>
                <a:buFont typeface="Arial" panose="020B0604020202020204" pitchFamily="34" charset="0"/>
                <a:buChar char="•"/>
                <a:defRPr sz="2800">
                  <a:solidFill>
                    <a:srgbClr val="585C56"/>
                  </a:solidFill>
                  <a:latin typeface="Calibri" panose="020F0502020204030204" pitchFamily="34" charset="0"/>
                  <a:ea typeface="MS PGothic" panose="020B0600070205080204" pitchFamily="34" charset="-128"/>
                  <a:cs typeface="Calibri" panose="020F0502020204030204" pitchFamily="34" charset="0"/>
                </a:defRPr>
              </a:lvl2pPr>
              <a:lvl3pPr marL="1143000" indent="-228600">
                <a:spcBef>
                  <a:spcPct val="20000"/>
                </a:spcBef>
                <a:buClr>
                  <a:schemeClr val="bg2"/>
                </a:buClr>
                <a:buSzPct val="120000"/>
                <a:buFont typeface="Courier New" panose="02070309020205020404" pitchFamily="49" charset="0"/>
                <a:buChar char="­"/>
                <a:defRPr sz="2400">
                  <a:solidFill>
                    <a:srgbClr val="585C56"/>
                  </a:solidFill>
                  <a:latin typeface="Calibri" panose="020F0502020204030204" pitchFamily="34" charset="0"/>
                  <a:ea typeface="MS PGothic" panose="020B0600070205080204" pitchFamily="34" charset="-128"/>
                  <a:cs typeface="Calibri" panose="020F0502020204030204" pitchFamily="34" charset="0"/>
                </a:defRPr>
              </a:lvl3pPr>
              <a:lvl4pPr marL="1600200" indent="-228600">
                <a:spcBef>
                  <a:spcPct val="20000"/>
                </a:spcBef>
                <a:buClr>
                  <a:schemeClr val="bg2"/>
                </a:buClr>
                <a:buFont typeface="Wingdings" panose="05000000000000000000" pitchFamily="2" charset="2"/>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4pPr>
              <a:lvl5pPr marL="2057400" indent="-228600">
                <a:spcBef>
                  <a:spcPct val="20000"/>
                </a:spcBef>
                <a:buClr>
                  <a:srgbClr val="FF0000"/>
                </a:buClr>
                <a:buSzPct val="80000"/>
                <a:buFont typeface="Arial" panose="020B0604020202020204" pitchFamily="34" charset="0"/>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5pPr>
              <a:lvl6pPr marL="2514600" indent="-228600" defTabSz="457200" eaLnBrk="0" fontAlgn="base" hangingPunct="0">
                <a:spcBef>
                  <a:spcPct val="20000"/>
                </a:spcBef>
                <a:spcAft>
                  <a:spcPct val="0"/>
                </a:spcAft>
                <a:buClr>
                  <a:srgbClr val="FF0000"/>
                </a:buClr>
                <a:buSzPct val="80000"/>
                <a:buFont typeface="Arial" panose="020B0604020202020204" pitchFamily="34" charset="0"/>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6pPr>
              <a:lvl7pPr marL="2971800" indent="-228600" defTabSz="457200" eaLnBrk="0" fontAlgn="base" hangingPunct="0">
                <a:spcBef>
                  <a:spcPct val="20000"/>
                </a:spcBef>
                <a:spcAft>
                  <a:spcPct val="0"/>
                </a:spcAft>
                <a:buClr>
                  <a:srgbClr val="FF0000"/>
                </a:buClr>
                <a:buSzPct val="80000"/>
                <a:buFont typeface="Arial" panose="020B0604020202020204" pitchFamily="34" charset="0"/>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7pPr>
              <a:lvl8pPr marL="3429000" indent="-228600" defTabSz="457200" eaLnBrk="0" fontAlgn="base" hangingPunct="0">
                <a:spcBef>
                  <a:spcPct val="20000"/>
                </a:spcBef>
                <a:spcAft>
                  <a:spcPct val="0"/>
                </a:spcAft>
                <a:buClr>
                  <a:srgbClr val="FF0000"/>
                </a:buClr>
                <a:buSzPct val="80000"/>
                <a:buFont typeface="Arial" panose="020B0604020202020204" pitchFamily="34" charset="0"/>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8pPr>
              <a:lvl9pPr marL="3886200" indent="-228600" defTabSz="457200" eaLnBrk="0" fontAlgn="base" hangingPunct="0">
                <a:spcBef>
                  <a:spcPct val="20000"/>
                </a:spcBef>
                <a:spcAft>
                  <a:spcPct val="0"/>
                </a:spcAft>
                <a:buClr>
                  <a:srgbClr val="FF0000"/>
                </a:buClr>
                <a:buSzPct val="80000"/>
                <a:buFont typeface="Arial" panose="020B0604020202020204" pitchFamily="34" charset="0"/>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9pPr>
            </a:lstStyle>
            <a:p>
              <a:pPr algn="ctr" eaLnBrk="1" hangingPunct="1">
                <a:lnSpc>
                  <a:spcPct val="80000"/>
                </a:lnSpc>
                <a:spcBef>
                  <a:spcPct val="0"/>
                </a:spcBef>
                <a:buClrTx/>
                <a:buSzTx/>
                <a:buFontTx/>
                <a:buNone/>
              </a:pPr>
              <a:r>
                <a:rPr lang="en-US" altLang="en-US" sz="1400" b="1">
                  <a:solidFill>
                    <a:schemeClr val="tx1"/>
                  </a:solidFill>
                  <a:latin typeface="Verdana" panose="020B0604030504040204" pitchFamily="34" charset="0"/>
                  <a:cs typeface="Arial" panose="020B0604020202020204" pitchFamily="34" charset="0"/>
                </a:rPr>
                <a:t>Research</a:t>
              </a:r>
            </a:p>
            <a:p>
              <a:pPr algn="ctr" eaLnBrk="1" hangingPunct="1">
                <a:lnSpc>
                  <a:spcPct val="80000"/>
                </a:lnSpc>
                <a:spcBef>
                  <a:spcPct val="0"/>
                </a:spcBef>
                <a:buClrTx/>
                <a:buSzTx/>
                <a:buFontTx/>
                <a:buNone/>
              </a:pPr>
              <a:r>
                <a:rPr lang="en-US" altLang="en-US" sz="1400" b="1">
                  <a:solidFill>
                    <a:schemeClr val="tx1"/>
                  </a:solidFill>
                  <a:latin typeface="Verdana" panose="020B0604030504040204" pitchFamily="34" charset="0"/>
                  <a:cs typeface="Arial" panose="020B0604020202020204" pitchFamily="34" charset="0"/>
                </a:rPr>
                <a:t>Question</a:t>
              </a:r>
            </a:p>
          </p:txBody>
        </p:sp>
      </p:grpSp>
      <p:sp>
        <p:nvSpPr>
          <p:cNvPr id="47109" name="TextBox 11">
            <a:extLst>
              <a:ext uri="{FF2B5EF4-FFF2-40B4-BE49-F238E27FC236}">
                <a16:creationId xmlns:a16="http://schemas.microsoft.com/office/drawing/2014/main" id="{B8FFD00E-81B5-43EA-9078-95366AAD98A6}"/>
              </a:ext>
            </a:extLst>
          </p:cNvPr>
          <p:cNvSpPr txBox="1">
            <a:spLocks noChangeArrowheads="1"/>
          </p:cNvSpPr>
          <p:nvPr/>
        </p:nvSpPr>
        <p:spPr bwMode="auto">
          <a:xfrm>
            <a:off x="3440113" y="4932363"/>
            <a:ext cx="2205037"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404040"/>
              </a:buClr>
              <a:buSzPct val="100000"/>
              <a:buFont typeface="Wingdings" panose="05000000000000000000" pitchFamily="2" charset="2"/>
              <a:buChar char="§"/>
              <a:defRPr sz="3200">
                <a:solidFill>
                  <a:srgbClr val="585C56"/>
                </a:solidFill>
                <a:latin typeface="Calibri" panose="020F0502020204030204" pitchFamily="34" charset="0"/>
                <a:ea typeface="MS PGothic" panose="020B0600070205080204" pitchFamily="34" charset="-128"/>
                <a:cs typeface="Calibri" panose="020F0502020204030204" pitchFamily="34" charset="0"/>
              </a:defRPr>
            </a:lvl1pPr>
            <a:lvl2pPr marL="742950" indent="-285750">
              <a:spcBef>
                <a:spcPct val="20000"/>
              </a:spcBef>
              <a:buClr>
                <a:schemeClr val="bg1"/>
              </a:buClr>
              <a:buSzPct val="120000"/>
              <a:buFont typeface="Arial" panose="020B0604020202020204" pitchFamily="34" charset="0"/>
              <a:buChar char="•"/>
              <a:defRPr sz="2800">
                <a:solidFill>
                  <a:srgbClr val="585C56"/>
                </a:solidFill>
                <a:latin typeface="Calibri" panose="020F0502020204030204" pitchFamily="34" charset="0"/>
                <a:ea typeface="MS PGothic" panose="020B0600070205080204" pitchFamily="34" charset="-128"/>
                <a:cs typeface="Calibri" panose="020F0502020204030204" pitchFamily="34" charset="0"/>
              </a:defRPr>
            </a:lvl2pPr>
            <a:lvl3pPr marL="1143000" indent="-228600">
              <a:spcBef>
                <a:spcPct val="20000"/>
              </a:spcBef>
              <a:buClr>
                <a:schemeClr val="bg2"/>
              </a:buClr>
              <a:buSzPct val="120000"/>
              <a:buFont typeface="Courier New" panose="02070309020205020404" pitchFamily="49" charset="0"/>
              <a:buChar char="­"/>
              <a:defRPr sz="2400">
                <a:solidFill>
                  <a:srgbClr val="585C56"/>
                </a:solidFill>
                <a:latin typeface="Calibri" panose="020F0502020204030204" pitchFamily="34" charset="0"/>
                <a:ea typeface="MS PGothic" panose="020B0600070205080204" pitchFamily="34" charset="-128"/>
                <a:cs typeface="Calibri" panose="020F0502020204030204" pitchFamily="34" charset="0"/>
              </a:defRPr>
            </a:lvl3pPr>
            <a:lvl4pPr marL="1600200" indent="-228600">
              <a:spcBef>
                <a:spcPct val="20000"/>
              </a:spcBef>
              <a:buClr>
                <a:schemeClr val="bg2"/>
              </a:buClr>
              <a:buFont typeface="Wingdings" panose="05000000000000000000" pitchFamily="2" charset="2"/>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4pPr>
            <a:lvl5pPr marL="2057400" indent="-228600">
              <a:spcBef>
                <a:spcPct val="20000"/>
              </a:spcBef>
              <a:buClr>
                <a:srgbClr val="FF0000"/>
              </a:buClr>
              <a:buSzPct val="80000"/>
              <a:buFont typeface="Arial" panose="020B0604020202020204" pitchFamily="34" charset="0"/>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5pPr>
            <a:lvl6pPr marL="2514600" indent="-228600" defTabSz="457200" eaLnBrk="0" fontAlgn="base" hangingPunct="0">
              <a:spcBef>
                <a:spcPct val="20000"/>
              </a:spcBef>
              <a:spcAft>
                <a:spcPct val="0"/>
              </a:spcAft>
              <a:buClr>
                <a:srgbClr val="FF0000"/>
              </a:buClr>
              <a:buSzPct val="80000"/>
              <a:buFont typeface="Arial" panose="020B0604020202020204" pitchFamily="34" charset="0"/>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6pPr>
            <a:lvl7pPr marL="2971800" indent="-228600" defTabSz="457200" eaLnBrk="0" fontAlgn="base" hangingPunct="0">
              <a:spcBef>
                <a:spcPct val="20000"/>
              </a:spcBef>
              <a:spcAft>
                <a:spcPct val="0"/>
              </a:spcAft>
              <a:buClr>
                <a:srgbClr val="FF0000"/>
              </a:buClr>
              <a:buSzPct val="80000"/>
              <a:buFont typeface="Arial" panose="020B0604020202020204" pitchFamily="34" charset="0"/>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7pPr>
            <a:lvl8pPr marL="3429000" indent="-228600" defTabSz="457200" eaLnBrk="0" fontAlgn="base" hangingPunct="0">
              <a:spcBef>
                <a:spcPct val="20000"/>
              </a:spcBef>
              <a:spcAft>
                <a:spcPct val="0"/>
              </a:spcAft>
              <a:buClr>
                <a:srgbClr val="FF0000"/>
              </a:buClr>
              <a:buSzPct val="80000"/>
              <a:buFont typeface="Arial" panose="020B0604020202020204" pitchFamily="34" charset="0"/>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8pPr>
            <a:lvl9pPr marL="3886200" indent="-228600" defTabSz="457200" eaLnBrk="0" fontAlgn="base" hangingPunct="0">
              <a:spcBef>
                <a:spcPct val="20000"/>
              </a:spcBef>
              <a:spcAft>
                <a:spcPct val="0"/>
              </a:spcAft>
              <a:buClr>
                <a:srgbClr val="FF0000"/>
              </a:buClr>
              <a:buSzPct val="80000"/>
              <a:buFont typeface="Arial" panose="020B0604020202020204" pitchFamily="34" charset="0"/>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9pPr>
          </a:lstStyle>
          <a:p>
            <a:pPr algn="ctr" eaLnBrk="1" hangingPunct="1">
              <a:spcBef>
                <a:spcPct val="0"/>
              </a:spcBef>
              <a:buClrTx/>
              <a:buSzTx/>
              <a:buFontTx/>
              <a:buNone/>
            </a:pPr>
            <a:r>
              <a:rPr lang="en-US" altLang="en-US" sz="1800">
                <a:solidFill>
                  <a:schemeClr val="bg2"/>
                </a:solidFill>
                <a:latin typeface="Verdana" panose="020B0604030504040204" pitchFamily="34" charset="0"/>
                <a:cs typeface="Arial" panose="020B0604020202020204" pitchFamily="34" charset="0"/>
              </a:rPr>
              <a:t>Existing knowledge &amp; knowledge gap</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Title 1">
            <a:extLst>
              <a:ext uri="{FF2B5EF4-FFF2-40B4-BE49-F238E27FC236}">
                <a16:creationId xmlns:a16="http://schemas.microsoft.com/office/drawing/2014/main" id="{2D311C0C-1808-44AD-913F-34EAA8B24E3F}"/>
              </a:ext>
            </a:extLst>
          </p:cNvPr>
          <p:cNvSpPr>
            <a:spLocks noGrp="1" noChangeArrowheads="1"/>
          </p:cNvSpPr>
          <p:nvPr>
            <p:ph type="title"/>
          </p:nvPr>
        </p:nvSpPr>
        <p:spPr>
          <a:xfrm>
            <a:off x="457200" y="277813"/>
            <a:ext cx="8229600" cy="952500"/>
          </a:xfrm>
        </p:spPr>
        <p:txBody>
          <a:bodyPr/>
          <a:lstStyle/>
          <a:p>
            <a:r>
              <a:rPr lang="en-US" altLang="en-US" sz="4000"/>
              <a:t>Using literature reviews for introduction</a:t>
            </a:r>
          </a:p>
        </p:txBody>
      </p:sp>
      <p:sp>
        <p:nvSpPr>
          <p:cNvPr id="49155" name="Content Placeholder 2">
            <a:extLst>
              <a:ext uri="{FF2B5EF4-FFF2-40B4-BE49-F238E27FC236}">
                <a16:creationId xmlns:a16="http://schemas.microsoft.com/office/drawing/2014/main" id="{A7940BFF-09AC-44B8-B46C-1EAAC994A019}"/>
              </a:ext>
            </a:extLst>
          </p:cNvPr>
          <p:cNvSpPr>
            <a:spLocks noGrp="1" noChangeArrowheads="1"/>
          </p:cNvSpPr>
          <p:nvPr>
            <p:ph idx="1"/>
          </p:nvPr>
        </p:nvSpPr>
        <p:spPr>
          <a:xfrm>
            <a:off x="457200" y="1470025"/>
            <a:ext cx="8229600" cy="4660900"/>
          </a:xfrm>
        </p:spPr>
        <p:txBody>
          <a:bodyPr/>
          <a:lstStyle/>
          <a:p>
            <a:r>
              <a:rPr lang="en-US" altLang="en-US">
                <a:latin typeface="Calibri" panose="020F0502020204030204" pitchFamily="34" charset="0"/>
                <a:cs typeface="Calibri" panose="020F0502020204030204" pitchFamily="34" charset="0"/>
              </a:rPr>
              <a:t>Review literature to establish a rationale for your research:</a:t>
            </a:r>
          </a:p>
          <a:p>
            <a:pPr lvl="1"/>
            <a:r>
              <a:rPr lang="en-US" altLang="en-US">
                <a:latin typeface="Calibri" panose="020F0502020204030204" pitchFamily="34" charset="0"/>
                <a:cs typeface="Calibri" panose="020F0502020204030204" pitchFamily="34" charset="0"/>
              </a:rPr>
              <a:t>Previous studies have been inconsistent in findings</a:t>
            </a:r>
          </a:p>
          <a:p>
            <a:pPr lvl="1"/>
            <a:r>
              <a:rPr lang="en-US" altLang="en-US">
                <a:latin typeface="Calibri" panose="020F0502020204030204" pitchFamily="34" charset="0"/>
                <a:cs typeface="Calibri" panose="020F0502020204030204" pitchFamily="34" charset="0"/>
              </a:rPr>
              <a:t>Previous research has been on different populations</a:t>
            </a:r>
          </a:p>
          <a:p>
            <a:pPr lvl="1"/>
            <a:r>
              <a:rPr lang="en-US" altLang="en-US">
                <a:latin typeface="Calibri" panose="020F0502020204030204" pitchFamily="34" charset="0"/>
                <a:cs typeface="Calibri" panose="020F0502020204030204" pitchFamily="34" charset="0"/>
              </a:rPr>
              <a:t>Interpretation from previous research is uncertain</a:t>
            </a:r>
          </a:p>
          <a:p>
            <a:r>
              <a:rPr lang="en-US" altLang="en-US">
                <a:latin typeface="Calibri" panose="020F0502020204030204" pitchFamily="34" charset="0"/>
                <a:cs typeface="Calibri" panose="020F0502020204030204" pitchFamily="34" charset="0"/>
              </a:rPr>
              <a:t>Literature review “sells” the idea to readers</a:t>
            </a:r>
          </a:p>
          <a:p>
            <a:r>
              <a:rPr lang="en-US" altLang="en-US">
                <a:latin typeface="Calibri" panose="020F0502020204030204" pitchFamily="34" charset="0"/>
                <a:cs typeface="Calibri" panose="020F0502020204030204" pitchFamily="34" charset="0"/>
              </a:rPr>
              <a:t>Use literature for conceptual framework</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01C069F1-33E3-4E45-B645-BD948C86C53B}"/>
              </a:ext>
            </a:extLst>
          </p:cNvPr>
          <p:cNvSpPr txBox="1">
            <a:spLocks/>
          </p:cNvSpPr>
          <p:nvPr/>
        </p:nvSpPr>
        <p:spPr bwMode="auto">
          <a:xfrm>
            <a:off x="457200" y="3165475"/>
            <a:ext cx="8229600" cy="1139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a:extLst>
        </p:spPr>
        <p:txBody>
          <a:bodyPr anchor="b"/>
          <a:lstStyle>
            <a:lvl1pPr algn="ctr" rtl="0" eaLnBrk="1" fontAlgn="base" hangingPunct="1">
              <a:spcBef>
                <a:spcPct val="0"/>
              </a:spcBef>
              <a:spcAft>
                <a:spcPct val="0"/>
              </a:spcAft>
              <a:defRPr sz="5800">
                <a:solidFill>
                  <a:schemeClr val="accent1">
                    <a:lumMod val="75000"/>
                  </a:schemeClr>
                </a:solidFill>
                <a:latin typeface="Garamond"/>
                <a:ea typeface="MS PGothic" pitchFamily="34" charset="-128"/>
                <a:cs typeface="Garamond"/>
              </a:defRPr>
            </a:lvl1pPr>
            <a:lvl2pPr algn="l" rtl="0" eaLnBrk="1" fontAlgn="base" hangingPunct="1">
              <a:spcBef>
                <a:spcPct val="0"/>
              </a:spcBef>
              <a:spcAft>
                <a:spcPct val="0"/>
              </a:spcAft>
              <a:defRPr sz="4400">
                <a:solidFill>
                  <a:schemeClr val="bg2"/>
                </a:solidFill>
                <a:latin typeface="Garamond" pitchFamily="18" charset="0"/>
                <a:ea typeface="MS PGothic" pitchFamily="34" charset="-128"/>
                <a:cs typeface="MS PGothic" charset="0"/>
              </a:defRPr>
            </a:lvl2pPr>
            <a:lvl3pPr algn="l" rtl="0" eaLnBrk="1" fontAlgn="base" hangingPunct="1">
              <a:spcBef>
                <a:spcPct val="0"/>
              </a:spcBef>
              <a:spcAft>
                <a:spcPct val="0"/>
              </a:spcAft>
              <a:defRPr sz="4400">
                <a:solidFill>
                  <a:schemeClr val="bg2"/>
                </a:solidFill>
                <a:latin typeface="Garamond" pitchFamily="18" charset="0"/>
                <a:ea typeface="MS PGothic" pitchFamily="34" charset="-128"/>
                <a:cs typeface="MS PGothic" charset="0"/>
              </a:defRPr>
            </a:lvl3pPr>
            <a:lvl4pPr algn="l" rtl="0" eaLnBrk="1" fontAlgn="base" hangingPunct="1">
              <a:spcBef>
                <a:spcPct val="0"/>
              </a:spcBef>
              <a:spcAft>
                <a:spcPct val="0"/>
              </a:spcAft>
              <a:defRPr sz="4400">
                <a:solidFill>
                  <a:schemeClr val="bg2"/>
                </a:solidFill>
                <a:latin typeface="Garamond" pitchFamily="18" charset="0"/>
                <a:ea typeface="MS PGothic" pitchFamily="34" charset="-128"/>
                <a:cs typeface="MS PGothic" charset="0"/>
              </a:defRPr>
            </a:lvl4pPr>
            <a:lvl5pPr algn="l" rtl="0" eaLnBrk="1" fontAlgn="base" hangingPunct="1">
              <a:spcBef>
                <a:spcPct val="0"/>
              </a:spcBef>
              <a:spcAft>
                <a:spcPct val="0"/>
              </a:spcAft>
              <a:defRPr sz="4400">
                <a:solidFill>
                  <a:schemeClr val="bg2"/>
                </a:solidFill>
                <a:latin typeface="Garamond" pitchFamily="18" charset="0"/>
                <a:ea typeface="MS PGothic" pitchFamily="34" charset="-128"/>
                <a:cs typeface="MS PGothic" charset="0"/>
              </a:defRPr>
            </a:lvl5pPr>
            <a:lvl6pPr marL="457200" algn="l" rtl="0" eaLnBrk="1" fontAlgn="base" hangingPunct="1">
              <a:spcBef>
                <a:spcPct val="0"/>
              </a:spcBef>
              <a:spcAft>
                <a:spcPct val="0"/>
              </a:spcAft>
              <a:defRPr sz="4400">
                <a:solidFill>
                  <a:schemeClr val="tx2"/>
                </a:solidFill>
                <a:latin typeface="Garamond" pitchFamily="18" charset="0"/>
              </a:defRPr>
            </a:lvl6pPr>
            <a:lvl7pPr marL="914400" algn="l" rtl="0" eaLnBrk="1" fontAlgn="base" hangingPunct="1">
              <a:spcBef>
                <a:spcPct val="0"/>
              </a:spcBef>
              <a:spcAft>
                <a:spcPct val="0"/>
              </a:spcAft>
              <a:defRPr sz="4400">
                <a:solidFill>
                  <a:schemeClr val="tx2"/>
                </a:solidFill>
                <a:latin typeface="Garamond" pitchFamily="18" charset="0"/>
              </a:defRPr>
            </a:lvl7pPr>
            <a:lvl8pPr marL="1371600" algn="l" rtl="0" eaLnBrk="1" fontAlgn="base" hangingPunct="1">
              <a:spcBef>
                <a:spcPct val="0"/>
              </a:spcBef>
              <a:spcAft>
                <a:spcPct val="0"/>
              </a:spcAft>
              <a:defRPr sz="4400">
                <a:solidFill>
                  <a:schemeClr val="tx2"/>
                </a:solidFill>
                <a:latin typeface="Garamond" pitchFamily="18" charset="0"/>
              </a:defRPr>
            </a:lvl8pPr>
            <a:lvl9pPr marL="1828800" algn="l" rtl="0" eaLnBrk="1" fontAlgn="base" hangingPunct="1">
              <a:spcBef>
                <a:spcPct val="0"/>
              </a:spcBef>
              <a:spcAft>
                <a:spcPct val="0"/>
              </a:spcAft>
              <a:defRPr sz="4400">
                <a:solidFill>
                  <a:schemeClr val="tx2"/>
                </a:solidFill>
                <a:latin typeface="Garamond" pitchFamily="18" charset="0"/>
              </a:defRPr>
            </a:lvl9pPr>
          </a:lstStyle>
          <a:p>
            <a:pPr defTabSz="914400">
              <a:defRPr/>
            </a:pPr>
            <a:r>
              <a:rPr lang="en-US" sz="5400" kern="0" dirty="0">
                <a:latin typeface="+mj-lt"/>
              </a:rPr>
              <a:t>The Challenge</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Title 1">
            <a:extLst>
              <a:ext uri="{FF2B5EF4-FFF2-40B4-BE49-F238E27FC236}">
                <a16:creationId xmlns:a16="http://schemas.microsoft.com/office/drawing/2014/main" id="{E6336FC1-6354-4ADC-90C0-CF4CD4DA1D97}"/>
              </a:ext>
            </a:extLst>
          </p:cNvPr>
          <p:cNvSpPr>
            <a:spLocks noGrp="1" noChangeArrowheads="1"/>
          </p:cNvSpPr>
          <p:nvPr>
            <p:ph type="title"/>
          </p:nvPr>
        </p:nvSpPr>
        <p:spPr/>
        <p:txBody>
          <a:bodyPr/>
          <a:lstStyle/>
          <a:p>
            <a:pPr eaLnBrk="1" hangingPunct="1"/>
            <a:r>
              <a:rPr lang="en-US" altLang="en-US"/>
              <a:t>State the research question</a:t>
            </a:r>
          </a:p>
        </p:txBody>
      </p:sp>
      <p:sp>
        <p:nvSpPr>
          <p:cNvPr id="53251" name="Content Placeholder 2">
            <a:extLst>
              <a:ext uri="{FF2B5EF4-FFF2-40B4-BE49-F238E27FC236}">
                <a16:creationId xmlns:a16="http://schemas.microsoft.com/office/drawing/2014/main" id="{D85D7CC3-ED5A-4C7A-B182-331045017A4D}"/>
              </a:ext>
            </a:extLst>
          </p:cNvPr>
          <p:cNvSpPr>
            <a:spLocks noGrp="1" noChangeArrowheads="1"/>
          </p:cNvSpPr>
          <p:nvPr>
            <p:ph idx="1"/>
          </p:nvPr>
        </p:nvSpPr>
        <p:spPr/>
        <p:txBody>
          <a:bodyPr/>
          <a:lstStyle/>
          <a:p>
            <a:pPr eaLnBrk="1" hangingPunct="1"/>
            <a:r>
              <a:rPr lang="en-US" altLang="en-US">
                <a:latin typeface="Calibri" panose="020F0502020204030204" pitchFamily="34" charset="0"/>
                <a:cs typeface="Calibri" panose="020F0502020204030204" pitchFamily="34" charset="0"/>
              </a:rPr>
              <a:t>The question describes the specific knowledge you hope to gain</a:t>
            </a:r>
          </a:p>
          <a:p>
            <a:pPr eaLnBrk="1" hangingPunct="1"/>
            <a:r>
              <a:rPr lang="en-US" altLang="en-US">
                <a:latin typeface="Calibri" panose="020F0502020204030204" pitchFamily="34" charset="0"/>
                <a:cs typeface="Calibri" panose="020F0502020204030204" pitchFamily="34" charset="0"/>
              </a:rPr>
              <a:t>May also include a hypothesis and specific objectives</a:t>
            </a:r>
          </a:p>
          <a:p>
            <a:pPr eaLnBrk="1" hangingPunct="1"/>
            <a:r>
              <a:rPr lang="en-US" altLang="en-US">
                <a:latin typeface="Calibri" panose="020F0502020204030204" pitchFamily="34" charset="0"/>
                <a:cs typeface="Calibri" panose="020F0502020204030204" pitchFamily="34" charset="0"/>
              </a:rPr>
              <a:t>Stating the question that led you to do your research is important to storytelling</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a:extLst>
              <a:ext uri="{FF2B5EF4-FFF2-40B4-BE49-F238E27FC236}">
                <a16:creationId xmlns:a16="http://schemas.microsoft.com/office/drawing/2014/main" id="{D25D327B-A854-421B-A6DF-AA0B5E75F253}"/>
              </a:ext>
            </a:extLst>
          </p:cNvPr>
          <p:cNvSpPr>
            <a:spLocks noGrp="1" noChangeArrowheads="1"/>
          </p:cNvSpPr>
          <p:nvPr>
            <p:ph type="title"/>
          </p:nvPr>
        </p:nvSpPr>
        <p:spPr/>
        <p:txBody>
          <a:bodyPr/>
          <a:lstStyle/>
          <a:p>
            <a:r>
              <a:rPr lang="en-US" altLang="en-US"/>
              <a:t>Learning objectives</a:t>
            </a:r>
          </a:p>
        </p:txBody>
      </p:sp>
      <p:sp>
        <p:nvSpPr>
          <p:cNvPr id="18435" name="Content Placeholder 2">
            <a:extLst>
              <a:ext uri="{FF2B5EF4-FFF2-40B4-BE49-F238E27FC236}">
                <a16:creationId xmlns:a16="http://schemas.microsoft.com/office/drawing/2014/main" id="{EF5DD213-E303-45D9-9E21-DDE8A385D38C}"/>
              </a:ext>
            </a:extLst>
          </p:cNvPr>
          <p:cNvSpPr>
            <a:spLocks noGrp="1" noChangeArrowheads="1"/>
          </p:cNvSpPr>
          <p:nvPr>
            <p:ph idx="1"/>
          </p:nvPr>
        </p:nvSpPr>
        <p:spPr/>
        <p:txBody>
          <a:bodyPr/>
          <a:lstStyle/>
          <a:p>
            <a:r>
              <a:rPr lang="en-US" altLang="en-US" sz="2800">
                <a:latin typeface="Calibri" panose="020F0502020204030204" pitchFamily="34" charset="0"/>
                <a:cs typeface="Calibri" panose="020F0502020204030204" pitchFamily="34" charset="0"/>
              </a:rPr>
              <a:t>The introduction answers the question W-H-Y. </a:t>
            </a:r>
          </a:p>
          <a:p>
            <a:r>
              <a:rPr lang="en-US" altLang="en-US" sz="2800">
                <a:latin typeface="Calibri" panose="020F0502020204030204" pitchFamily="34" charset="0"/>
                <a:cs typeface="Calibri" panose="020F0502020204030204" pitchFamily="34" charset="0"/>
              </a:rPr>
              <a:t>Describe the problem that you wanted to solve through the piece of research you are writing about. </a:t>
            </a:r>
          </a:p>
          <a:p>
            <a:r>
              <a:rPr lang="en-US" altLang="en-US" sz="2800">
                <a:latin typeface="Calibri" panose="020F0502020204030204" pitchFamily="34" charset="0"/>
                <a:cs typeface="Calibri" panose="020F0502020204030204" pitchFamily="34" charset="0"/>
              </a:rPr>
              <a:t>Explain why that problem is important. </a:t>
            </a:r>
          </a:p>
          <a:p>
            <a:r>
              <a:rPr lang="en-US" altLang="en-US" sz="2800">
                <a:latin typeface="Calibri" panose="020F0502020204030204" pitchFamily="34" charset="0"/>
                <a:cs typeface="Calibri" panose="020F0502020204030204" pitchFamily="34" charset="0"/>
              </a:rPr>
              <a:t>Review what has been done so far to solve the problem. </a:t>
            </a:r>
          </a:p>
          <a:p>
            <a:r>
              <a:rPr lang="en-US" altLang="en-US" sz="2800">
                <a:latin typeface="Calibri" panose="020F0502020204030204" pitchFamily="34" charset="0"/>
                <a:cs typeface="Calibri" panose="020F0502020204030204" pitchFamily="34" charset="0"/>
              </a:rPr>
              <a:t>Introduce the study by pointing out what is different about it compared to past research.</a:t>
            </a:r>
          </a:p>
          <a:p>
            <a:endParaRPr lang="en-US" altLang="en-US" sz="2400">
              <a:latin typeface="Calibri" panose="020F0502020204030204" pitchFamily="34" charset="0"/>
              <a:cs typeface="Calibri" panose="020F0502020204030204" pitchFamily="34" charset="0"/>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Title 1">
            <a:extLst>
              <a:ext uri="{FF2B5EF4-FFF2-40B4-BE49-F238E27FC236}">
                <a16:creationId xmlns:a16="http://schemas.microsoft.com/office/drawing/2014/main" id="{001B6A66-1CBF-422C-AE04-D4BD9386EA5D}"/>
              </a:ext>
            </a:extLst>
          </p:cNvPr>
          <p:cNvSpPr>
            <a:spLocks noGrp="1" noChangeArrowheads="1"/>
          </p:cNvSpPr>
          <p:nvPr>
            <p:ph type="title"/>
          </p:nvPr>
        </p:nvSpPr>
        <p:spPr>
          <a:xfrm>
            <a:off x="423863" y="139700"/>
            <a:ext cx="8229600" cy="920750"/>
          </a:xfrm>
        </p:spPr>
        <p:txBody>
          <a:bodyPr/>
          <a:lstStyle/>
          <a:p>
            <a:pPr eaLnBrk="1" hangingPunct="1"/>
            <a:r>
              <a:rPr lang="en-US" altLang="en-US"/>
              <a:t>Funnel example</a:t>
            </a:r>
          </a:p>
        </p:txBody>
      </p:sp>
      <p:sp>
        <p:nvSpPr>
          <p:cNvPr id="3" name="Trapezoid 2">
            <a:extLst>
              <a:ext uri="{FF2B5EF4-FFF2-40B4-BE49-F238E27FC236}">
                <a16:creationId xmlns:a16="http://schemas.microsoft.com/office/drawing/2014/main" id="{7F170637-019F-4557-9421-8D7480A3C148}"/>
              </a:ext>
            </a:extLst>
          </p:cNvPr>
          <p:cNvSpPr/>
          <p:nvPr/>
        </p:nvSpPr>
        <p:spPr bwMode="auto">
          <a:xfrm rot="10800000">
            <a:off x="360363" y="1141413"/>
            <a:ext cx="8556625" cy="947737"/>
          </a:xfrm>
          <a:prstGeom prst="trapezoid">
            <a:avLst>
              <a:gd name="adj" fmla="val 38331"/>
            </a:avLst>
          </a:prstGeom>
          <a:solidFill>
            <a:srgbClr val="002060">
              <a:alpha val="30000"/>
            </a:srgbClr>
          </a:solidFill>
          <a:ln w="12700" cap="flat" cmpd="sng" algn="ctr">
            <a:solidFill>
              <a:schemeClr val="tx1"/>
            </a:solidFill>
            <a:prstDash val="solid"/>
            <a:round/>
            <a:headEnd type="none" w="med" len="med"/>
            <a:tailEnd type="none" w="med" len="med"/>
          </a:ln>
          <a:effectLst/>
        </p:spPr>
        <p:txBody>
          <a:bodyPr/>
          <a:lstStyle/>
          <a:p>
            <a:pPr defTabSz="914400">
              <a:defRPr/>
            </a:pPr>
            <a:endParaRPr lang="en-US">
              <a:cs typeface="+mn-cs"/>
            </a:endParaRPr>
          </a:p>
        </p:txBody>
      </p:sp>
      <p:sp>
        <p:nvSpPr>
          <p:cNvPr id="6" name="TextBox 5">
            <a:extLst>
              <a:ext uri="{FF2B5EF4-FFF2-40B4-BE49-F238E27FC236}">
                <a16:creationId xmlns:a16="http://schemas.microsoft.com/office/drawing/2014/main" id="{A11D5921-7480-4BC2-9082-CE9654A7A6B1}"/>
              </a:ext>
            </a:extLst>
          </p:cNvPr>
          <p:cNvSpPr txBox="1"/>
          <p:nvPr/>
        </p:nvSpPr>
        <p:spPr>
          <a:xfrm>
            <a:off x="469900" y="1333500"/>
            <a:ext cx="1317625" cy="314325"/>
          </a:xfrm>
          <a:prstGeom prst="rect">
            <a:avLst/>
          </a:prstGeom>
          <a:noFill/>
        </p:spPr>
        <p:txBody>
          <a:bodyPr>
            <a:spAutoFit/>
          </a:bodyPr>
          <a:lstStyle/>
          <a:p>
            <a:pPr algn="ctr" fontAlgn="auto">
              <a:lnSpc>
                <a:spcPct val="80000"/>
              </a:lnSpc>
              <a:spcBef>
                <a:spcPts val="0"/>
              </a:spcBef>
              <a:spcAft>
                <a:spcPts val="0"/>
              </a:spcAft>
              <a:defRPr/>
            </a:pPr>
            <a:r>
              <a:rPr lang="en-US" b="1" dirty="0">
                <a:solidFill>
                  <a:schemeClr val="bg2">
                    <a:lumMod val="65000"/>
                    <a:lumOff val="35000"/>
                  </a:schemeClr>
                </a:solidFill>
                <a:latin typeface="+mn-lt"/>
                <a:cs typeface="+mn-cs"/>
              </a:rPr>
              <a:t>Opening</a:t>
            </a:r>
            <a:r>
              <a:rPr lang="en-US" b="1" dirty="0">
                <a:latin typeface="+mn-lt"/>
                <a:cs typeface="+mn-cs"/>
              </a:rPr>
              <a:t> </a:t>
            </a:r>
          </a:p>
        </p:txBody>
      </p:sp>
      <p:sp>
        <p:nvSpPr>
          <p:cNvPr id="55301" name="TextBox 7">
            <a:extLst>
              <a:ext uri="{FF2B5EF4-FFF2-40B4-BE49-F238E27FC236}">
                <a16:creationId xmlns:a16="http://schemas.microsoft.com/office/drawing/2014/main" id="{8B134B4B-CFD3-4102-90D0-21C9337BC725}"/>
              </a:ext>
            </a:extLst>
          </p:cNvPr>
          <p:cNvSpPr txBox="1">
            <a:spLocks noChangeArrowheads="1"/>
          </p:cNvSpPr>
          <p:nvPr/>
        </p:nvSpPr>
        <p:spPr bwMode="auto">
          <a:xfrm>
            <a:off x="1762125" y="1165225"/>
            <a:ext cx="6891338"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404040"/>
              </a:buClr>
              <a:buSzPct val="100000"/>
              <a:buFont typeface="Wingdings" panose="05000000000000000000" pitchFamily="2" charset="2"/>
              <a:buChar char="§"/>
              <a:defRPr sz="3200">
                <a:solidFill>
                  <a:srgbClr val="585C56"/>
                </a:solidFill>
                <a:latin typeface="Calibri" panose="020F0502020204030204" pitchFamily="34" charset="0"/>
                <a:ea typeface="MS PGothic" panose="020B0600070205080204" pitchFamily="34" charset="-128"/>
                <a:cs typeface="Calibri" panose="020F0502020204030204" pitchFamily="34" charset="0"/>
              </a:defRPr>
            </a:lvl1pPr>
            <a:lvl2pPr marL="742950" indent="-285750">
              <a:spcBef>
                <a:spcPct val="20000"/>
              </a:spcBef>
              <a:buClr>
                <a:schemeClr val="bg1"/>
              </a:buClr>
              <a:buSzPct val="120000"/>
              <a:buFont typeface="Arial" panose="020B0604020202020204" pitchFamily="34" charset="0"/>
              <a:buChar char="•"/>
              <a:defRPr sz="2800">
                <a:solidFill>
                  <a:srgbClr val="585C56"/>
                </a:solidFill>
                <a:latin typeface="Calibri" panose="020F0502020204030204" pitchFamily="34" charset="0"/>
                <a:ea typeface="MS PGothic" panose="020B0600070205080204" pitchFamily="34" charset="-128"/>
                <a:cs typeface="Calibri" panose="020F0502020204030204" pitchFamily="34" charset="0"/>
              </a:defRPr>
            </a:lvl2pPr>
            <a:lvl3pPr marL="1143000" indent="-228600">
              <a:spcBef>
                <a:spcPct val="20000"/>
              </a:spcBef>
              <a:buClr>
                <a:schemeClr val="bg2"/>
              </a:buClr>
              <a:buSzPct val="120000"/>
              <a:buFont typeface="Courier New" panose="02070309020205020404" pitchFamily="49" charset="0"/>
              <a:buChar char="­"/>
              <a:defRPr sz="2400">
                <a:solidFill>
                  <a:srgbClr val="585C56"/>
                </a:solidFill>
                <a:latin typeface="Calibri" panose="020F0502020204030204" pitchFamily="34" charset="0"/>
                <a:ea typeface="MS PGothic" panose="020B0600070205080204" pitchFamily="34" charset="-128"/>
                <a:cs typeface="Calibri" panose="020F0502020204030204" pitchFamily="34" charset="0"/>
              </a:defRPr>
            </a:lvl3pPr>
            <a:lvl4pPr marL="1600200" indent="-228600">
              <a:spcBef>
                <a:spcPct val="20000"/>
              </a:spcBef>
              <a:buClr>
                <a:schemeClr val="bg2"/>
              </a:buClr>
              <a:buFont typeface="Wingdings" panose="05000000000000000000" pitchFamily="2" charset="2"/>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4pPr>
            <a:lvl5pPr marL="2057400" indent="-228600">
              <a:spcBef>
                <a:spcPct val="20000"/>
              </a:spcBef>
              <a:buClr>
                <a:srgbClr val="FF0000"/>
              </a:buClr>
              <a:buSzPct val="80000"/>
              <a:buFont typeface="Arial" panose="020B0604020202020204" pitchFamily="34" charset="0"/>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5pPr>
            <a:lvl6pPr marL="2514600" indent="-228600" defTabSz="457200" eaLnBrk="0" fontAlgn="base" hangingPunct="0">
              <a:spcBef>
                <a:spcPct val="20000"/>
              </a:spcBef>
              <a:spcAft>
                <a:spcPct val="0"/>
              </a:spcAft>
              <a:buClr>
                <a:srgbClr val="FF0000"/>
              </a:buClr>
              <a:buSzPct val="80000"/>
              <a:buFont typeface="Arial" panose="020B0604020202020204" pitchFamily="34" charset="0"/>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6pPr>
            <a:lvl7pPr marL="2971800" indent="-228600" defTabSz="457200" eaLnBrk="0" fontAlgn="base" hangingPunct="0">
              <a:spcBef>
                <a:spcPct val="20000"/>
              </a:spcBef>
              <a:spcAft>
                <a:spcPct val="0"/>
              </a:spcAft>
              <a:buClr>
                <a:srgbClr val="FF0000"/>
              </a:buClr>
              <a:buSzPct val="80000"/>
              <a:buFont typeface="Arial" panose="020B0604020202020204" pitchFamily="34" charset="0"/>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7pPr>
            <a:lvl8pPr marL="3429000" indent="-228600" defTabSz="457200" eaLnBrk="0" fontAlgn="base" hangingPunct="0">
              <a:spcBef>
                <a:spcPct val="20000"/>
              </a:spcBef>
              <a:spcAft>
                <a:spcPct val="0"/>
              </a:spcAft>
              <a:buClr>
                <a:srgbClr val="FF0000"/>
              </a:buClr>
              <a:buSzPct val="80000"/>
              <a:buFont typeface="Arial" panose="020B0604020202020204" pitchFamily="34" charset="0"/>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8pPr>
            <a:lvl9pPr marL="3886200" indent="-228600" defTabSz="457200" eaLnBrk="0" fontAlgn="base" hangingPunct="0">
              <a:spcBef>
                <a:spcPct val="20000"/>
              </a:spcBef>
              <a:spcAft>
                <a:spcPct val="0"/>
              </a:spcAft>
              <a:buClr>
                <a:srgbClr val="FF0000"/>
              </a:buClr>
              <a:buSzPct val="80000"/>
              <a:buFont typeface="Arial" panose="020B0604020202020204" pitchFamily="34" charset="0"/>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9pPr>
          </a:lstStyle>
          <a:p>
            <a:pPr eaLnBrk="1" hangingPunct="1">
              <a:spcBef>
                <a:spcPct val="0"/>
              </a:spcBef>
              <a:buClrTx/>
              <a:buSzTx/>
              <a:buFont typeface="Wingdings" panose="05000000000000000000" pitchFamily="2" charset="2"/>
              <a:buNone/>
            </a:pPr>
            <a:r>
              <a:rPr lang="en-US" altLang="en-US" sz="1800">
                <a:solidFill>
                  <a:schemeClr val="bg2"/>
                </a:solidFill>
              </a:rPr>
              <a:t>“</a:t>
            </a:r>
            <a:r>
              <a:rPr lang="en-US" altLang="en-US" sz="1800">
                <a:solidFill>
                  <a:srgbClr val="0000FF"/>
                </a:solidFill>
              </a:rPr>
              <a:t>Early identification</a:t>
            </a:r>
            <a:r>
              <a:rPr lang="en-US" altLang="en-US" sz="1800">
                <a:solidFill>
                  <a:schemeClr val="bg2"/>
                </a:solidFill>
              </a:rPr>
              <a:t> and treatment of individuals with infectious tuberculosis (</a:t>
            </a:r>
            <a:r>
              <a:rPr lang="en-US" altLang="en-US" sz="1800">
                <a:solidFill>
                  <a:srgbClr val="0000FF"/>
                </a:solidFill>
              </a:rPr>
              <a:t>TB</a:t>
            </a:r>
            <a:r>
              <a:rPr lang="en-US" altLang="en-US" sz="1800">
                <a:solidFill>
                  <a:schemeClr val="bg2"/>
                </a:solidFill>
              </a:rPr>
              <a:t>) are </a:t>
            </a:r>
            <a:r>
              <a:rPr lang="en-US" altLang="en-US" sz="1800">
                <a:solidFill>
                  <a:srgbClr val="0000FF"/>
                </a:solidFill>
              </a:rPr>
              <a:t>crucial to interrupting transmission </a:t>
            </a:r>
            <a:r>
              <a:rPr lang="en-US" altLang="en-US" sz="1800">
                <a:solidFill>
                  <a:schemeClr val="bg2"/>
                </a:solidFill>
              </a:rPr>
              <a:t>and reducing incidence, morbidity and mortality.”</a:t>
            </a:r>
          </a:p>
        </p:txBody>
      </p:sp>
      <p:sp>
        <p:nvSpPr>
          <p:cNvPr id="5" name="Trapezoid 4">
            <a:extLst>
              <a:ext uri="{FF2B5EF4-FFF2-40B4-BE49-F238E27FC236}">
                <a16:creationId xmlns:a16="http://schemas.microsoft.com/office/drawing/2014/main" id="{5CEADCC9-DBF8-4B81-87A2-F7E4FA83FEC0}"/>
              </a:ext>
            </a:extLst>
          </p:cNvPr>
          <p:cNvSpPr/>
          <p:nvPr/>
        </p:nvSpPr>
        <p:spPr bwMode="auto">
          <a:xfrm rot="10800000">
            <a:off x="1663700" y="5757863"/>
            <a:ext cx="5937250" cy="958850"/>
          </a:xfrm>
          <a:prstGeom prst="trapezoid">
            <a:avLst>
              <a:gd name="adj" fmla="val 67977"/>
            </a:avLst>
          </a:prstGeom>
          <a:solidFill>
            <a:srgbClr val="C00000">
              <a:alpha val="30000"/>
            </a:srgbClr>
          </a:solidFill>
          <a:ln w="12700" cap="flat" cmpd="sng" algn="ctr">
            <a:solidFill>
              <a:schemeClr val="tx1"/>
            </a:solidFill>
            <a:prstDash val="solid"/>
            <a:round/>
            <a:headEnd type="none" w="med" len="med"/>
            <a:tailEnd type="none" w="med" len="med"/>
          </a:ln>
          <a:effectLst/>
        </p:spPr>
        <p:txBody>
          <a:bodyPr/>
          <a:lstStyle/>
          <a:p>
            <a:pPr defTabSz="914400">
              <a:defRPr/>
            </a:pPr>
            <a:endParaRPr lang="en-US">
              <a:cs typeface="+mn-cs"/>
            </a:endParaRPr>
          </a:p>
        </p:txBody>
      </p:sp>
      <p:sp>
        <p:nvSpPr>
          <p:cNvPr id="7" name="TextBox 6">
            <a:extLst>
              <a:ext uri="{FF2B5EF4-FFF2-40B4-BE49-F238E27FC236}">
                <a16:creationId xmlns:a16="http://schemas.microsoft.com/office/drawing/2014/main" id="{A61FDCC2-F0AC-4EA2-ABF4-2C1DC7A38166}"/>
              </a:ext>
            </a:extLst>
          </p:cNvPr>
          <p:cNvSpPr txBox="1"/>
          <p:nvPr/>
        </p:nvSpPr>
        <p:spPr>
          <a:xfrm>
            <a:off x="365125" y="5964238"/>
            <a:ext cx="1550988" cy="757237"/>
          </a:xfrm>
          <a:prstGeom prst="rect">
            <a:avLst/>
          </a:prstGeom>
          <a:noFill/>
        </p:spPr>
        <p:txBody>
          <a:bodyPr>
            <a:spAutoFit/>
          </a:bodyPr>
          <a:lstStyle/>
          <a:p>
            <a:pPr algn="ctr" fontAlgn="auto">
              <a:lnSpc>
                <a:spcPct val="80000"/>
              </a:lnSpc>
              <a:spcBef>
                <a:spcPts val="0"/>
              </a:spcBef>
              <a:spcAft>
                <a:spcPts val="0"/>
              </a:spcAft>
              <a:defRPr/>
            </a:pPr>
            <a:r>
              <a:rPr lang="en-US" b="1" dirty="0">
                <a:solidFill>
                  <a:schemeClr val="bg2">
                    <a:lumMod val="65000"/>
                    <a:lumOff val="35000"/>
                  </a:schemeClr>
                </a:solidFill>
                <a:latin typeface="+mn-lt"/>
                <a:cs typeface="Calibri" panose="020F0502020204030204" pitchFamily="34" charset="0"/>
              </a:rPr>
              <a:t>Research</a:t>
            </a:r>
          </a:p>
          <a:p>
            <a:pPr algn="ctr" fontAlgn="auto">
              <a:lnSpc>
                <a:spcPct val="80000"/>
              </a:lnSpc>
              <a:spcBef>
                <a:spcPts val="0"/>
              </a:spcBef>
              <a:spcAft>
                <a:spcPts val="0"/>
              </a:spcAft>
              <a:defRPr/>
            </a:pPr>
            <a:r>
              <a:rPr lang="en-US" b="1" dirty="0">
                <a:solidFill>
                  <a:schemeClr val="bg2">
                    <a:lumMod val="65000"/>
                    <a:lumOff val="35000"/>
                  </a:schemeClr>
                </a:solidFill>
                <a:latin typeface="+mn-lt"/>
                <a:cs typeface="Calibri" panose="020F0502020204030204" pitchFamily="34" charset="0"/>
              </a:rPr>
              <a:t>Question/ Challenge</a:t>
            </a:r>
          </a:p>
        </p:txBody>
      </p:sp>
      <p:sp>
        <p:nvSpPr>
          <p:cNvPr id="55304" name="TextBox 8">
            <a:extLst>
              <a:ext uri="{FF2B5EF4-FFF2-40B4-BE49-F238E27FC236}">
                <a16:creationId xmlns:a16="http://schemas.microsoft.com/office/drawing/2014/main" id="{DFA8E907-E896-4E66-AF76-A19113833574}"/>
              </a:ext>
            </a:extLst>
          </p:cNvPr>
          <p:cNvSpPr txBox="1">
            <a:spLocks noChangeArrowheads="1"/>
          </p:cNvSpPr>
          <p:nvPr/>
        </p:nvSpPr>
        <p:spPr bwMode="auto">
          <a:xfrm>
            <a:off x="2165350" y="5765800"/>
            <a:ext cx="5243513"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404040"/>
              </a:buClr>
              <a:buSzPct val="100000"/>
              <a:buFont typeface="Wingdings" panose="05000000000000000000" pitchFamily="2" charset="2"/>
              <a:buChar char="§"/>
              <a:defRPr sz="3200">
                <a:solidFill>
                  <a:srgbClr val="585C56"/>
                </a:solidFill>
                <a:latin typeface="Calibri" panose="020F0502020204030204" pitchFamily="34" charset="0"/>
                <a:ea typeface="MS PGothic" panose="020B0600070205080204" pitchFamily="34" charset="-128"/>
                <a:cs typeface="Calibri" panose="020F0502020204030204" pitchFamily="34" charset="0"/>
              </a:defRPr>
            </a:lvl1pPr>
            <a:lvl2pPr marL="742950" indent="-285750">
              <a:spcBef>
                <a:spcPct val="20000"/>
              </a:spcBef>
              <a:buClr>
                <a:schemeClr val="bg1"/>
              </a:buClr>
              <a:buSzPct val="120000"/>
              <a:buFont typeface="Arial" panose="020B0604020202020204" pitchFamily="34" charset="0"/>
              <a:buChar char="•"/>
              <a:defRPr sz="2800">
                <a:solidFill>
                  <a:srgbClr val="585C56"/>
                </a:solidFill>
                <a:latin typeface="Calibri" panose="020F0502020204030204" pitchFamily="34" charset="0"/>
                <a:ea typeface="MS PGothic" panose="020B0600070205080204" pitchFamily="34" charset="-128"/>
                <a:cs typeface="Calibri" panose="020F0502020204030204" pitchFamily="34" charset="0"/>
              </a:defRPr>
            </a:lvl2pPr>
            <a:lvl3pPr marL="1143000" indent="-228600">
              <a:spcBef>
                <a:spcPct val="20000"/>
              </a:spcBef>
              <a:buClr>
                <a:schemeClr val="bg2"/>
              </a:buClr>
              <a:buSzPct val="120000"/>
              <a:buFont typeface="Courier New" panose="02070309020205020404" pitchFamily="49" charset="0"/>
              <a:buChar char="­"/>
              <a:defRPr sz="2400">
                <a:solidFill>
                  <a:srgbClr val="585C56"/>
                </a:solidFill>
                <a:latin typeface="Calibri" panose="020F0502020204030204" pitchFamily="34" charset="0"/>
                <a:ea typeface="MS PGothic" panose="020B0600070205080204" pitchFamily="34" charset="-128"/>
                <a:cs typeface="Calibri" panose="020F0502020204030204" pitchFamily="34" charset="0"/>
              </a:defRPr>
            </a:lvl3pPr>
            <a:lvl4pPr marL="1600200" indent="-228600">
              <a:spcBef>
                <a:spcPct val="20000"/>
              </a:spcBef>
              <a:buClr>
                <a:schemeClr val="bg2"/>
              </a:buClr>
              <a:buFont typeface="Wingdings" panose="05000000000000000000" pitchFamily="2" charset="2"/>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4pPr>
            <a:lvl5pPr marL="2057400" indent="-228600">
              <a:spcBef>
                <a:spcPct val="20000"/>
              </a:spcBef>
              <a:buClr>
                <a:srgbClr val="FF0000"/>
              </a:buClr>
              <a:buSzPct val="80000"/>
              <a:buFont typeface="Arial" panose="020B0604020202020204" pitchFamily="34" charset="0"/>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5pPr>
            <a:lvl6pPr marL="2514600" indent="-228600" defTabSz="457200" eaLnBrk="0" fontAlgn="base" hangingPunct="0">
              <a:spcBef>
                <a:spcPct val="20000"/>
              </a:spcBef>
              <a:spcAft>
                <a:spcPct val="0"/>
              </a:spcAft>
              <a:buClr>
                <a:srgbClr val="FF0000"/>
              </a:buClr>
              <a:buSzPct val="80000"/>
              <a:buFont typeface="Arial" panose="020B0604020202020204" pitchFamily="34" charset="0"/>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6pPr>
            <a:lvl7pPr marL="2971800" indent="-228600" defTabSz="457200" eaLnBrk="0" fontAlgn="base" hangingPunct="0">
              <a:spcBef>
                <a:spcPct val="20000"/>
              </a:spcBef>
              <a:spcAft>
                <a:spcPct val="0"/>
              </a:spcAft>
              <a:buClr>
                <a:srgbClr val="FF0000"/>
              </a:buClr>
              <a:buSzPct val="80000"/>
              <a:buFont typeface="Arial" panose="020B0604020202020204" pitchFamily="34" charset="0"/>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7pPr>
            <a:lvl8pPr marL="3429000" indent="-228600" defTabSz="457200" eaLnBrk="0" fontAlgn="base" hangingPunct="0">
              <a:spcBef>
                <a:spcPct val="20000"/>
              </a:spcBef>
              <a:spcAft>
                <a:spcPct val="0"/>
              </a:spcAft>
              <a:buClr>
                <a:srgbClr val="FF0000"/>
              </a:buClr>
              <a:buSzPct val="80000"/>
              <a:buFont typeface="Arial" panose="020B0604020202020204" pitchFamily="34" charset="0"/>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8pPr>
            <a:lvl9pPr marL="3886200" indent="-228600" defTabSz="457200" eaLnBrk="0" fontAlgn="base" hangingPunct="0">
              <a:spcBef>
                <a:spcPct val="20000"/>
              </a:spcBef>
              <a:spcAft>
                <a:spcPct val="0"/>
              </a:spcAft>
              <a:buClr>
                <a:srgbClr val="FF0000"/>
              </a:buClr>
              <a:buSzPct val="80000"/>
              <a:buFont typeface="Arial" panose="020B0604020202020204" pitchFamily="34" charset="0"/>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9pPr>
          </a:lstStyle>
          <a:p>
            <a:pPr>
              <a:buFont typeface="Wingdings" panose="05000000000000000000" pitchFamily="2" charset="2"/>
              <a:buNone/>
            </a:pPr>
            <a:r>
              <a:rPr lang="en-US" altLang="en-US" sz="1800">
                <a:solidFill>
                  <a:schemeClr val="bg2"/>
                </a:solidFill>
              </a:rPr>
              <a:t>“We compared the proportions of missed TB patients   among individuals who attended for TB-related symptoms  vs. those attending for other reasons…”</a:t>
            </a:r>
          </a:p>
        </p:txBody>
      </p:sp>
      <p:sp>
        <p:nvSpPr>
          <p:cNvPr id="29705" name="TextBox 9">
            <a:extLst>
              <a:ext uri="{FF2B5EF4-FFF2-40B4-BE49-F238E27FC236}">
                <a16:creationId xmlns:a16="http://schemas.microsoft.com/office/drawing/2014/main" id="{0605F550-6B50-40A7-9420-5044F9E85A2A}"/>
              </a:ext>
            </a:extLst>
          </p:cNvPr>
          <p:cNvSpPr txBox="1">
            <a:spLocks noChangeArrowheads="1"/>
          </p:cNvSpPr>
          <p:nvPr/>
        </p:nvSpPr>
        <p:spPr bwMode="auto">
          <a:xfrm>
            <a:off x="5503863" y="501650"/>
            <a:ext cx="327977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rgbClr val="404040"/>
              </a:buClr>
              <a:buSzPct val="100000"/>
              <a:buFont typeface="Wingdings" pitchFamily="2" charset="2"/>
              <a:buChar char="§"/>
              <a:defRPr sz="3200">
                <a:solidFill>
                  <a:srgbClr val="585C56"/>
                </a:solidFill>
                <a:latin typeface="Calibri" pitchFamily="34" charset="0"/>
                <a:ea typeface="MS PGothic" pitchFamily="34" charset="-128"/>
                <a:cs typeface="Calibri" pitchFamily="34" charset="0"/>
              </a:defRPr>
            </a:lvl1pPr>
            <a:lvl2pPr marL="742950" indent="-285750" eaLnBrk="0" hangingPunct="0">
              <a:spcBef>
                <a:spcPct val="20000"/>
              </a:spcBef>
              <a:buClr>
                <a:schemeClr val="bg1"/>
              </a:buClr>
              <a:buSzPct val="120000"/>
              <a:buFont typeface="Arial" pitchFamily="34" charset="0"/>
              <a:buChar char="•"/>
              <a:defRPr sz="2800">
                <a:solidFill>
                  <a:srgbClr val="585C56"/>
                </a:solidFill>
                <a:latin typeface="Calibri" pitchFamily="34" charset="0"/>
                <a:ea typeface="MS PGothic" pitchFamily="34" charset="-128"/>
                <a:cs typeface="Calibri" pitchFamily="34" charset="0"/>
              </a:defRPr>
            </a:lvl2pPr>
            <a:lvl3pPr marL="1143000" indent="-228600" eaLnBrk="0" hangingPunct="0">
              <a:spcBef>
                <a:spcPct val="20000"/>
              </a:spcBef>
              <a:buClr>
                <a:schemeClr val="bg2"/>
              </a:buClr>
              <a:buSzPct val="120000"/>
              <a:buFont typeface="Courier New" pitchFamily="49" charset="0"/>
              <a:buChar char="­"/>
              <a:defRPr sz="2400">
                <a:solidFill>
                  <a:srgbClr val="585C56"/>
                </a:solidFill>
                <a:latin typeface="Calibri" pitchFamily="34" charset="0"/>
                <a:ea typeface="MS PGothic" pitchFamily="34" charset="-128"/>
                <a:cs typeface="Calibri" pitchFamily="34" charset="0"/>
              </a:defRPr>
            </a:lvl3pPr>
            <a:lvl4pPr marL="1600200" indent="-228600" eaLnBrk="0" hangingPunct="0">
              <a:spcBef>
                <a:spcPct val="20000"/>
              </a:spcBef>
              <a:buClr>
                <a:schemeClr val="bg2"/>
              </a:buClr>
              <a:buFont typeface="Wingdings" pitchFamily="2" charset="2"/>
              <a:buChar char="§"/>
              <a:defRPr>
                <a:solidFill>
                  <a:srgbClr val="585C56"/>
                </a:solidFill>
                <a:latin typeface="Calibri" pitchFamily="34" charset="0"/>
                <a:ea typeface="MS PGothic" pitchFamily="34" charset="-128"/>
                <a:cs typeface="Calibri" pitchFamily="34" charset="0"/>
              </a:defRPr>
            </a:lvl4pPr>
            <a:lvl5pPr marL="2057400" indent="-228600" eaLnBrk="0" hangingPunct="0">
              <a:spcBef>
                <a:spcPct val="20000"/>
              </a:spcBef>
              <a:buClr>
                <a:srgbClr val="FF0000"/>
              </a:buClr>
              <a:buSzPct val="80000"/>
              <a:buFont typeface="Arial" pitchFamily="34" charset="0"/>
              <a:buChar char="•"/>
              <a:defRPr>
                <a:solidFill>
                  <a:srgbClr val="585C56"/>
                </a:solidFill>
                <a:latin typeface="Calibri" pitchFamily="34" charset="0"/>
                <a:ea typeface="MS PGothic" pitchFamily="34" charset="-128"/>
                <a:cs typeface="Calibri" pitchFamily="34" charset="0"/>
              </a:defRPr>
            </a:lvl5pPr>
            <a:lvl6pPr marL="2514600" indent="-228600" defTabSz="457200" eaLnBrk="0" fontAlgn="base" hangingPunct="0">
              <a:spcBef>
                <a:spcPct val="20000"/>
              </a:spcBef>
              <a:spcAft>
                <a:spcPct val="0"/>
              </a:spcAft>
              <a:buClr>
                <a:srgbClr val="FF0000"/>
              </a:buClr>
              <a:buSzPct val="80000"/>
              <a:buFont typeface="Arial" pitchFamily="34" charset="0"/>
              <a:buChar char="•"/>
              <a:defRPr>
                <a:solidFill>
                  <a:srgbClr val="585C56"/>
                </a:solidFill>
                <a:latin typeface="Calibri" pitchFamily="34" charset="0"/>
                <a:ea typeface="MS PGothic" pitchFamily="34" charset="-128"/>
                <a:cs typeface="Calibri" pitchFamily="34" charset="0"/>
              </a:defRPr>
            </a:lvl6pPr>
            <a:lvl7pPr marL="2971800" indent="-228600" defTabSz="457200" eaLnBrk="0" fontAlgn="base" hangingPunct="0">
              <a:spcBef>
                <a:spcPct val="20000"/>
              </a:spcBef>
              <a:spcAft>
                <a:spcPct val="0"/>
              </a:spcAft>
              <a:buClr>
                <a:srgbClr val="FF0000"/>
              </a:buClr>
              <a:buSzPct val="80000"/>
              <a:buFont typeface="Arial" pitchFamily="34" charset="0"/>
              <a:buChar char="•"/>
              <a:defRPr>
                <a:solidFill>
                  <a:srgbClr val="585C56"/>
                </a:solidFill>
                <a:latin typeface="Calibri" pitchFamily="34" charset="0"/>
                <a:ea typeface="MS PGothic" pitchFamily="34" charset="-128"/>
                <a:cs typeface="Calibri" pitchFamily="34" charset="0"/>
              </a:defRPr>
            </a:lvl7pPr>
            <a:lvl8pPr marL="3429000" indent="-228600" defTabSz="457200" eaLnBrk="0" fontAlgn="base" hangingPunct="0">
              <a:spcBef>
                <a:spcPct val="20000"/>
              </a:spcBef>
              <a:spcAft>
                <a:spcPct val="0"/>
              </a:spcAft>
              <a:buClr>
                <a:srgbClr val="FF0000"/>
              </a:buClr>
              <a:buSzPct val="80000"/>
              <a:buFont typeface="Arial" pitchFamily="34" charset="0"/>
              <a:buChar char="•"/>
              <a:defRPr>
                <a:solidFill>
                  <a:srgbClr val="585C56"/>
                </a:solidFill>
                <a:latin typeface="Calibri" pitchFamily="34" charset="0"/>
                <a:ea typeface="MS PGothic" pitchFamily="34" charset="-128"/>
                <a:cs typeface="Calibri" pitchFamily="34" charset="0"/>
              </a:defRPr>
            </a:lvl8pPr>
            <a:lvl9pPr marL="3886200" indent="-228600" defTabSz="457200" eaLnBrk="0" fontAlgn="base" hangingPunct="0">
              <a:spcBef>
                <a:spcPct val="20000"/>
              </a:spcBef>
              <a:spcAft>
                <a:spcPct val="0"/>
              </a:spcAft>
              <a:buClr>
                <a:srgbClr val="FF0000"/>
              </a:buClr>
              <a:buSzPct val="80000"/>
              <a:buFont typeface="Arial" pitchFamily="34" charset="0"/>
              <a:buChar char="•"/>
              <a:defRPr>
                <a:solidFill>
                  <a:srgbClr val="585C56"/>
                </a:solidFill>
                <a:latin typeface="Calibri" pitchFamily="34" charset="0"/>
                <a:ea typeface="MS PGothic" pitchFamily="34" charset="-128"/>
                <a:cs typeface="Calibri" pitchFamily="34" charset="0"/>
              </a:defRPr>
            </a:lvl9pPr>
          </a:lstStyle>
          <a:p>
            <a:pPr algn="r" eaLnBrk="1" hangingPunct="1">
              <a:spcBef>
                <a:spcPct val="0"/>
              </a:spcBef>
              <a:buClrTx/>
              <a:buSzTx/>
              <a:buFont typeface="Wingdings" pitchFamily="2" charset="2"/>
              <a:buNone/>
              <a:defRPr/>
            </a:pPr>
            <a:r>
              <a:rPr lang="en-US" altLang="en-US" sz="1400" dirty="0">
                <a:solidFill>
                  <a:schemeClr val="bg2"/>
                </a:solidFill>
              </a:rPr>
              <a:t>Source: </a:t>
            </a:r>
            <a:r>
              <a:rPr lang="en-US" altLang="en-US" sz="1400" i="1" dirty="0">
                <a:solidFill>
                  <a:schemeClr val="bg2">
                    <a:lumMod val="65000"/>
                    <a:lumOff val="35000"/>
                  </a:schemeClr>
                </a:solidFill>
              </a:rPr>
              <a:t>IJTLD</a:t>
            </a:r>
            <a:r>
              <a:rPr lang="en-US" altLang="en-US" sz="1400" dirty="0">
                <a:solidFill>
                  <a:schemeClr val="bg2">
                    <a:lumMod val="65000"/>
                    <a:lumOff val="35000"/>
                  </a:schemeClr>
                </a:solidFill>
              </a:rPr>
              <a:t> </a:t>
            </a:r>
            <a:r>
              <a:rPr lang="en-US" sz="1400" dirty="0">
                <a:solidFill>
                  <a:schemeClr val="bg2">
                    <a:lumMod val="65000"/>
                    <a:lumOff val="35000"/>
                  </a:schemeClr>
                </a:solidFill>
              </a:rPr>
              <a:t>22(3):264–272</a:t>
            </a:r>
            <a:endParaRPr lang="en-US" altLang="en-US" sz="1400" dirty="0">
              <a:solidFill>
                <a:schemeClr val="bg2"/>
              </a:solidFill>
            </a:endParaRPr>
          </a:p>
        </p:txBody>
      </p:sp>
      <p:sp>
        <p:nvSpPr>
          <p:cNvPr id="4" name="Trapezoid 3">
            <a:extLst>
              <a:ext uri="{FF2B5EF4-FFF2-40B4-BE49-F238E27FC236}">
                <a16:creationId xmlns:a16="http://schemas.microsoft.com/office/drawing/2014/main" id="{A12622BB-CB37-48A7-9951-3DDEC774B30B}"/>
              </a:ext>
            </a:extLst>
          </p:cNvPr>
          <p:cNvSpPr/>
          <p:nvPr/>
        </p:nvSpPr>
        <p:spPr bwMode="auto">
          <a:xfrm rot="10800000">
            <a:off x="771525" y="2155825"/>
            <a:ext cx="7751763" cy="3530600"/>
          </a:xfrm>
          <a:prstGeom prst="trapezoid">
            <a:avLst>
              <a:gd name="adj" fmla="val 24666"/>
            </a:avLst>
          </a:prstGeom>
          <a:solidFill>
            <a:srgbClr val="FF9933">
              <a:alpha val="50000"/>
            </a:srgbClr>
          </a:solidFill>
          <a:ln w="12700" cap="flat" cmpd="sng" algn="ctr">
            <a:noFill/>
            <a:prstDash val="solid"/>
            <a:round/>
            <a:headEnd type="none" w="med" len="med"/>
            <a:tailEnd type="none" w="med" len="med"/>
          </a:ln>
          <a:effectLst/>
        </p:spPr>
        <p:txBody>
          <a:bodyPr/>
          <a:lstStyle/>
          <a:p>
            <a:pPr defTabSz="914400">
              <a:defRPr/>
            </a:pPr>
            <a:endParaRPr lang="en-US">
              <a:cs typeface="+mn-cs"/>
            </a:endParaRPr>
          </a:p>
        </p:txBody>
      </p:sp>
      <p:sp>
        <p:nvSpPr>
          <p:cNvPr id="11" name="TextBox 10">
            <a:extLst>
              <a:ext uri="{FF2B5EF4-FFF2-40B4-BE49-F238E27FC236}">
                <a16:creationId xmlns:a16="http://schemas.microsoft.com/office/drawing/2014/main" id="{332E2A69-36FD-4D28-8C36-88C462E66888}"/>
              </a:ext>
            </a:extLst>
          </p:cNvPr>
          <p:cNvSpPr txBox="1"/>
          <p:nvPr/>
        </p:nvSpPr>
        <p:spPr>
          <a:xfrm>
            <a:off x="206375" y="3756025"/>
            <a:ext cx="1130300" cy="534988"/>
          </a:xfrm>
          <a:prstGeom prst="rect">
            <a:avLst/>
          </a:prstGeom>
          <a:noFill/>
        </p:spPr>
        <p:txBody>
          <a:bodyPr>
            <a:spAutoFit/>
          </a:bodyPr>
          <a:lstStyle/>
          <a:p>
            <a:pPr algn="ctr" fontAlgn="auto">
              <a:lnSpc>
                <a:spcPct val="80000"/>
              </a:lnSpc>
              <a:spcBef>
                <a:spcPts val="0"/>
              </a:spcBef>
              <a:spcAft>
                <a:spcPts val="0"/>
              </a:spcAft>
              <a:defRPr/>
            </a:pPr>
            <a:r>
              <a:rPr lang="en-US" b="1" dirty="0">
                <a:solidFill>
                  <a:schemeClr val="bg2">
                    <a:lumMod val="65000"/>
                    <a:lumOff val="35000"/>
                  </a:schemeClr>
                </a:solidFill>
                <a:latin typeface="+mn-lt"/>
                <a:cs typeface="+mn-cs"/>
              </a:rPr>
              <a:t>The Funnel</a:t>
            </a:r>
          </a:p>
        </p:txBody>
      </p:sp>
      <p:sp>
        <p:nvSpPr>
          <p:cNvPr id="55308" name="TextBox 11">
            <a:extLst>
              <a:ext uri="{FF2B5EF4-FFF2-40B4-BE49-F238E27FC236}">
                <a16:creationId xmlns:a16="http://schemas.microsoft.com/office/drawing/2014/main" id="{1EABEFF3-35EA-4C55-A923-0837A300071F}"/>
              </a:ext>
            </a:extLst>
          </p:cNvPr>
          <p:cNvSpPr txBox="1">
            <a:spLocks noChangeArrowheads="1"/>
          </p:cNvSpPr>
          <p:nvPr/>
        </p:nvSpPr>
        <p:spPr bwMode="auto">
          <a:xfrm>
            <a:off x="939800" y="2116138"/>
            <a:ext cx="7583488"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404040"/>
              </a:buClr>
              <a:buSzPct val="100000"/>
              <a:buFont typeface="Wingdings" panose="05000000000000000000" pitchFamily="2" charset="2"/>
              <a:buChar char="§"/>
              <a:defRPr sz="3200">
                <a:solidFill>
                  <a:srgbClr val="585C56"/>
                </a:solidFill>
                <a:latin typeface="Calibri" panose="020F0502020204030204" pitchFamily="34" charset="0"/>
                <a:ea typeface="MS PGothic" panose="020B0600070205080204" pitchFamily="34" charset="-128"/>
                <a:cs typeface="Calibri" panose="020F0502020204030204" pitchFamily="34" charset="0"/>
              </a:defRPr>
            </a:lvl1pPr>
            <a:lvl2pPr marL="742950" indent="-285750">
              <a:spcBef>
                <a:spcPct val="20000"/>
              </a:spcBef>
              <a:buClr>
                <a:schemeClr val="bg1"/>
              </a:buClr>
              <a:buSzPct val="120000"/>
              <a:buFont typeface="Arial" panose="020B0604020202020204" pitchFamily="34" charset="0"/>
              <a:buChar char="•"/>
              <a:defRPr sz="2800">
                <a:solidFill>
                  <a:srgbClr val="585C56"/>
                </a:solidFill>
                <a:latin typeface="Calibri" panose="020F0502020204030204" pitchFamily="34" charset="0"/>
                <a:ea typeface="MS PGothic" panose="020B0600070205080204" pitchFamily="34" charset="-128"/>
                <a:cs typeface="Calibri" panose="020F0502020204030204" pitchFamily="34" charset="0"/>
              </a:defRPr>
            </a:lvl2pPr>
            <a:lvl3pPr marL="1143000" indent="-228600">
              <a:spcBef>
                <a:spcPct val="20000"/>
              </a:spcBef>
              <a:buClr>
                <a:schemeClr val="bg2"/>
              </a:buClr>
              <a:buSzPct val="120000"/>
              <a:buFont typeface="Courier New" panose="02070309020205020404" pitchFamily="49" charset="0"/>
              <a:buChar char="­"/>
              <a:defRPr sz="2400">
                <a:solidFill>
                  <a:srgbClr val="585C56"/>
                </a:solidFill>
                <a:latin typeface="Calibri" panose="020F0502020204030204" pitchFamily="34" charset="0"/>
                <a:ea typeface="MS PGothic" panose="020B0600070205080204" pitchFamily="34" charset="-128"/>
                <a:cs typeface="Calibri" panose="020F0502020204030204" pitchFamily="34" charset="0"/>
              </a:defRPr>
            </a:lvl3pPr>
            <a:lvl4pPr marL="1600200" indent="-228600">
              <a:spcBef>
                <a:spcPct val="20000"/>
              </a:spcBef>
              <a:buClr>
                <a:schemeClr val="bg2"/>
              </a:buClr>
              <a:buFont typeface="Wingdings" panose="05000000000000000000" pitchFamily="2" charset="2"/>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4pPr>
            <a:lvl5pPr marL="2057400" indent="-228600">
              <a:spcBef>
                <a:spcPct val="20000"/>
              </a:spcBef>
              <a:buClr>
                <a:srgbClr val="FF0000"/>
              </a:buClr>
              <a:buSzPct val="80000"/>
              <a:buFont typeface="Arial" panose="020B0604020202020204" pitchFamily="34" charset="0"/>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5pPr>
            <a:lvl6pPr marL="2514600" indent="-228600" defTabSz="457200" eaLnBrk="0" fontAlgn="base" hangingPunct="0">
              <a:spcBef>
                <a:spcPct val="20000"/>
              </a:spcBef>
              <a:spcAft>
                <a:spcPct val="0"/>
              </a:spcAft>
              <a:buClr>
                <a:srgbClr val="FF0000"/>
              </a:buClr>
              <a:buSzPct val="80000"/>
              <a:buFont typeface="Arial" panose="020B0604020202020204" pitchFamily="34" charset="0"/>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6pPr>
            <a:lvl7pPr marL="2971800" indent="-228600" defTabSz="457200" eaLnBrk="0" fontAlgn="base" hangingPunct="0">
              <a:spcBef>
                <a:spcPct val="20000"/>
              </a:spcBef>
              <a:spcAft>
                <a:spcPct val="0"/>
              </a:spcAft>
              <a:buClr>
                <a:srgbClr val="FF0000"/>
              </a:buClr>
              <a:buSzPct val="80000"/>
              <a:buFont typeface="Arial" panose="020B0604020202020204" pitchFamily="34" charset="0"/>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7pPr>
            <a:lvl8pPr marL="3429000" indent="-228600" defTabSz="457200" eaLnBrk="0" fontAlgn="base" hangingPunct="0">
              <a:spcBef>
                <a:spcPct val="20000"/>
              </a:spcBef>
              <a:spcAft>
                <a:spcPct val="0"/>
              </a:spcAft>
              <a:buClr>
                <a:srgbClr val="FF0000"/>
              </a:buClr>
              <a:buSzPct val="80000"/>
              <a:buFont typeface="Arial" panose="020B0604020202020204" pitchFamily="34" charset="0"/>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8pPr>
            <a:lvl9pPr marL="3886200" indent="-228600" defTabSz="457200" eaLnBrk="0" fontAlgn="base" hangingPunct="0">
              <a:spcBef>
                <a:spcPct val="20000"/>
              </a:spcBef>
              <a:spcAft>
                <a:spcPct val="0"/>
              </a:spcAft>
              <a:buClr>
                <a:srgbClr val="FF0000"/>
              </a:buClr>
              <a:buSzPct val="80000"/>
              <a:buFont typeface="Arial" panose="020B0604020202020204" pitchFamily="34" charset="0"/>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9pPr>
          </a:lstStyle>
          <a:p>
            <a:pPr>
              <a:buFont typeface="Wingdings" panose="05000000000000000000" pitchFamily="2" charset="2"/>
              <a:buNone/>
            </a:pPr>
            <a:r>
              <a:rPr lang="en-US" altLang="en-US" sz="1800">
                <a:solidFill>
                  <a:schemeClr val="bg2"/>
                </a:solidFill>
              </a:rPr>
              <a:t>“In 2013, approximately 3 million TB patients were ‘missed’ globally.</a:t>
            </a:r>
            <a:r>
              <a:rPr lang="en-US" altLang="en-US" sz="1800" baseline="30000">
                <a:solidFill>
                  <a:schemeClr val="bg2"/>
                </a:solidFill>
              </a:rPr>
              <a:t>3,4</a:t>
            </a:r>
            <a:r>
              <a:rPr lang="en-US" altLang="en-US" sz="1800">
                <a:solidFill>
                  <a:schemeClr val="bg2"/>
                </a:solidFill>
              </a:rPr>
              <a:t>  </a:t>
            </a:r>
            <a:r>
              <a:rPr lang="en-US" altLang="en-US" sz="1800">
                <a:solidFill>
                  <a:srgbClr val="0000FF"/>
                </a:solidFill>
              </a:rPr>
              <a:t>Missed patients help drive TB transmission</a:t>
            </a:r>
            <a:r>
              <a:rPr lang="en-US" altLang="en-US" sz="1800">
                <a:solidFill>
                  <a:schemeClr val="bg2"/>
                </a:solidFill>
              </a:rPr>
              <a:t>… ”</a:t>
            </a:r>
          </a:p>
        </p:txBody>
      </p:sp>
      <p:sp>
        <p:nvSpPr>
          <p:cNvPr id="55309" name="TextBox 11">
            <a:extLst>
              <a:ext uri="{FF2B5EF4-FFF2-40B4-BE49-F238E27FC236}">
                <a16:creationId xmlns:a16="http://schemas.microsoft.com/office/drawing/2014/main" id="{F6046AA5-BD62-4168-A4C2-62171EF7A2EE}"/>
              </a:ext>
            </a:extLst>
          </p:cNvPr>
          <p:cNvSpPr txBox="1">
            <a:spLocks noChangeArrowheads="1"/>
          </p:cNvSpPr>
          <p:nvPr/>
        </p:nvSpPr>
        <p:spPr bwMode="auto">
          <a:xfrm>
            <a:off x="1165225" y="2719388"/>
            <a:ext cx="7005638"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404040"/>
              </a:buClr>
              <a:buSzPct val="100000"/>
              <a:buFont typeface="Wingdings" panose="05000000000000000000" pitchFamily="2" charset="2"/>
              <a:buChar char="§"/>
              <a:defRPr sz="3200">
                <a:solidFill>
                  <a:srgbClr val="585C56"/>
                </a:solidFill>
                <a:latin typeface="Calibri" panose="020F0502020204030204" pitchFamily="34" charset="0"/>
                <a:ea typeface="MS PGothic" panose="020B0600070205080204" pitchFamily="34" charset="-128"/>
                <a:cs typeface="Calibri" panose="020F0502020204030204" pitchFamily="34" charset="0"/>
              </a:defRPr>
            </a:lvl1pPr>
            <a:lvl2pPr marL="742950" indent="-285750">
              <a:spcBef>
                <a:spcPct val="20000"/>
              </a:spcBef>
              <a:buClr>
                <a:schemeClr val="bg1"/>
              </a:buClr>
              <a:buSzPct val="120000"/>
              <a:buFont typeface="Arial" panose="020B0604020202020204" pitchFamily="34" charset="0"/>
              <a:buChar char="•"/>
              <a:defRPr sz="2800">
                <a:solidFill>
                  <a:srgbClr val="585C56"/>
                </a:solidFill>
                <a:latin typeface="Calibri" panose="020F0502020204030204" pitchFamily="34" charset="0"/>
                <a:ea typeface="MS PGothic" panose="020B0600070205080204" pitchFamily="34" charset="-128"/>
                <a:cs typeface="Calibri" panose="020F0502020204030204" pitchFamily="34" charset="0"/>
              </a:defRPr>
            </a:lvl2pPr>
            <a:lvl3pPr marL="1143000" indent="-228600">
              <a:spcBef>
                <a:spcPct val="20000"/>
              </a:spcBef>
              <a:buClr>
                <a:schemeClr val="bg2"/>
              </a:buClr>
              <a:buSzPct val="120000"/>
              <a:buFont typeface="Courier New" panose="02070309020205020404" pitchFamily="49" charset="0"/>
              <a:buChar char="­"/>
              <a:defRPr sz="2400">
                <a:solidFill>
                  <a:srgbClr val="585C56"/>
                </a:solidFill>
                <a:latin typeface="Calibri" panose="020F0502020204030204" pitchFamily="34" charset="0"/>
                <a:ea typeface="MS PGothic" panose="020B0600070205080204" pitchFamily="34" charset="-128"/>
                <a:cs typeface="Calibri" panose="020F0502020204030204" pitchFamily="34" charset="0"/>
              </a:defRPr>
            </a:lvl3pPr>
            <a:lvl4pPr marL="1600200" indent="-228600">
              <a:spcBef>
                <a:spcPct val="20000"/>
              </a:spcBef>
              <a:buClr>
                <a:schemeClr val="bg2"/>
              </a:buClr>
              <a:buFont typeface="Wingdings" panose="05000000000000000000" pitchFamily="2" charset="2"/>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4pPr>
            <a:lvl5pPr marL="2057400" indent="-228600">
              <a:spcBef>
                <a:spcPct val="20000"/>
              </a:spcBef>
              <a:buClr>
                <a:srgbClr val="FF0000"/>
              </a:buClr>
              <a:buSzPct val="80000"/>
              <a:buFont typeface="Arial" panose="020B0604020202020204" pitchFamily="34" charset="0"/>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5pPr>
            <a:lvl6pPr marL="2514600" indent="-228600" defTabSz="457200" eaLnBrk="0" fontAlgn="base" hangingPunct="0">
              <a:spcBef>
                <a:spcPct val="20000"/>
              </a:spcBef>
              <a:spcAft>
                <a:spcPct val="0"/>
              </a:spcAft>
              <a:buClr>
                <a:srgbClr val="FF0000"/>
              </a:buClr>
              <a:buSzPct val="80000"/>
              <a:buFont typeface="Arial" panose="020B0604020202020204" pitchFamily="34" charset="0"/>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6pPr>
            <a:lvl7pPr marL="2971800" indent="-228600" defTabSz="457200" eaLnBrk="0" fontAlgn="base" hangingPunct="0">
              <a:spcBef>
                <a:spcPct val="20000"/>
              </a:spcBef>
              <a:spcAft>
                <a:spcPct val="0"/>
              </a:spcAft>
              <a:buClr>
                <a:srgbClr val="FF0000"/>
              </a:buClr>
              <a:buSzPct val="80000"/>
              <a:buFont typeface="Arial" panose="020B0604020202020204" pitchFamily="34" charset="0"/>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7pPr>
            <a:lvl8pPr marL="3429000" indent="-228600" defTabSz="457200" eaLnBrk="0" fontAlgn="base" hangingPunct="0">
              <a:spcBef>
                <a:spcPct val="20000"/>
              </a:spcBef>
              <a:spcAft>
                <a:spcPct val="0"/>
              </a:spcAft>
              <a:buClr>
                <a:srgbClr val="FF0000"/>
              </a:buClr>
              <a:buSzPct val="80000"/>
              <a:buFont typeface="Arial" panose="020B0604020202020204" pitchFamily="34" charset="0"/>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8pPr>
            <a:lvl9pPr marL="3886200" indent="-228600" defTabSz="457200" eaLnBrk="0" fontAlgn="base" hangingPunct="0">
              <a:spcBef>
                <a:spcPct val="20000"/>
              </a:spcBef>
              <a:spcAft>
                <a:spcPct val="0"/>
              </a:spcAft>
              <a:buClr>
                <a:srgbClr val="FF0000"/>
              </a:buClr>
              <a:buSzPct val="80000"/>
              <a:buFont typeface="Arial" panose="020B0604020202020204" pitchFamily="34" charset="0"/>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9pPr>
          </a:lstStyle>
          <a:p>
            <a:pPr>
              <a:spcBef>
                <a:spcPct val="0"/>
              </a:spcBef>
              <a:buFont typeface="Wingdings" panose="05000000000000000000" pitchFamily="2" charset="2"/>
              <a:buNone/>
            </a:pPr>
            <a:r>
              <a:rPr lang="en-US" altLang="en-US" sz="1800">
                <a:solidFill>
                  <a:schemeClr val="bg2"/>
                </a:solidFill>
              </a:rPr>
              <a:t>“To minimise the number of missed TB patients…the </a:t>
            </a:r>
            <a:r>
              <a:rPr lang="en-US" altLang="en-US" sz="1800">
                <a:solidFill>
                  <a:srgbClr val="0000FF"/>
                </a:solidFill>
              </a:rPr>
              <a:t>World Health Organization</a:t>
            </a:r>
            <a:r>
              <a:rPr lang="en-US" altLang="en-US" sz="1800">
                <a:solidFill>
                  <a:schemeClr val="bg2"/>
                </a:solidFill>
              </a:rPr>
              <a:t>…</a:t>
            </a:r>
            <a:r>
              <a:rPr lang="en-US" altLang="en-US" sz="1800">
                <a:solidFill>
                  <a:srgbClr val="0000FF"/>
                </a:solidFill>
              </a:rPr>
              <a:t>recommends systematic TB screening </a:t>
            </a:r>
            <a:r>
              <a:rPr lang="en-US" altLang="en-US" sz="1800">
                <a:solidFill>
                  <a:schemeClr val="bg2"/>
                </a:solidFill>
              </a:rPr>
              <a:t>of people seeking or already in health care, and who belong to selected risk groups.</a:t>
            </a:r>
            <a:r>
              <a:rPr lang="en-US" altLang="en-US" sz="1800" baseline="30000">
                <a:solidFill>
                  <a:schemeClr val="bg2"/>
                </a:solidFill>
              </a:rPr>
              <a:t>7,8</a:t>
            </a:r>
            <a:r>
              <a:rPr lang="en-US" altLang="en-US" sz="1800">
                <a:solidFill>
                  <a:schemeClr val="bg2"/>
                </a:solidFill>
              </a:rPr>
              <a:t>”</a:t>
            </a:r>
          </a:p>
        </p:txBody>
      </p:sp>
      <p:sp>
        <p:nvSpPr>
          <p:cNvPr id="55310" name="TextBox 11">
            <a:extLst>
              <a:ext uri="{FF2B5EF4-FFF2-40B4-BE49-F238E27FC236}">
                <a16:creationId xmlns:a16="http://schemas.microsoft.com/office/drawing/2014/main" id="{C0C193BC-8F16-4FF3-8FCC-1212E58B8468}"/>
              </a:ext>
            </a:extLst>
          </p:cNvPr>
          <p:cNvSpPr txBox="1">
            <a:spLocks noChangeArrowheads="1"/>
          </p:cNvSpPr>
          <p:nvPr/>
        </p:nvSpPr>
        <p:spPr bwMode="auto">
          <a:xfrm>
            <a:off x="1444625" y="4232275"/>
            <a:ext cx="6508750"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404040"/>
              </a:buClr>
              <a:buSzPct val="100000"/>
              <a:buFont typeface="Wingdings" panose="05000000000000000000" pitchFamily="2" charset="2"/>
              <a:buChar char="§"/>
              <a:defRPr sz="3200">
                <a:solidFill>
                  <a:srgbClr val="585C56"/>
                </a:solidFill>
                <a:latin typeface="Calibri" panose="020F0502020204030204" pitchFamily="34" charset="0"/>
                <a:ea typeface="MS PGothic" panose="020B0600070205080204" pitchFamily="34" charset="-128"/>
                <a:cs typeface="Calibri" panose="020F0502020204030204" pitchFamily="34" charset="0"/>
              </a:defRPr>
            </a:lvl1pPr>
            <a:lvl2pPr marL="742950" indent="-285750">
              <a:spcBef>
                <a:spcPct val="20000"/>
              </a:spcBef>
              <a:buClr>
                <a:schemeClr val="bg1"/>
              </a:buClr>
              <a:buSzPct val="120000"/>
              <a:buFont typeface="Arial" panose="020B0604020202020204" pitchFamily="34" charset="0"/>
              <a:buChar char="•"/>
              <a:defRPr sz="2800">
                <a:solidFill>
                  <a:srgbClr val="585C56"/>
                </a:solidFill>
                <a:latin typeface="Calibri" panose="020F0502020204030204" pitchFamily="34" charset="0"/>
                <a:ea typeface="MS PGothic" panose="020B0600070205080204" pitchFamily="34" charset="-128"/>
                <a:cs typeface="Calibri" panose="020F0502020204030204" pitchFamily="34" charset="0"/>
              </a:defRPr>
            </a:lvl2pPr>
            <a:lvl3pPr marL="1143000" indent="-228600">
              <a:spcBef>
                <a:spcPct val="20000"/>
              </a:spcBef>
              <a:buClr>
                <a:schemeClr val="bg2"/>
              </a:buClr>
              <a:buSzPct val="120000"/>
              <a:buFont typeface="Courier New" panose="02070309020205020404" pitchFamily="49" charset="0"/>
              <a:buChar char="­"/>
              <a:defRPr sz="2400">
                <a:solidFill>
                  <a:srgbClr val="585C56"/>
                </a:solidFill>
                <a:latin typeface="Calibri" panose="020F0502020204030204" pitchFamily="34" charset="0"/>
                <a:ea typeface="MS PGothic" panose="020B0600070205080204" pitchFamily="34" charset="-128"/>
                <a:cs typeface="Calibri" panose="020F0502020204030204" pitchFamily="34" charset="0"/>
              </a:defRPr>
            </a:lvl3pPr>
            <a:lvl4pPr marL="1600200" indent="-228600">
              <a:spcBef>
                <a:spcPct val="20000"/>
              </a:spcBef>
              <a:buClr>
                <a:schemeClr val="bg2"/>
              </a:buClr>
              <a:buFont typeface="Wingdings" panose="05000000000000000000" pitchFamily="2" charset="2"/>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4pPr>
            <a:lvl5pPr marL="2057400" indent="-228600">
              <a:spcBef>
                <a:spcPct val="20000"/>
              </a:spcBef>
              <a:buClr>
                <a:srgbClr val="FF0000"/>
              </a:buClr>
              <a:buSzPct val="80000"/>
              <a:buFont typeface="Arial" panose="020B0604020202020204" pitchFamily="34" charset="0"/>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5pPr>
            <a:lvl6pPr marL="2514600" indent="-228600" defTabSz="457200" eaLnBrk="0" fontAlgn="base" hangingPunct="0">
              <a:spcBef>
                <a:spcPct val="20000"/>
              </a:spcBef>
              <a:spcAft>
                <a:spcPct val="0"/>
              </a:spcAft>
              <a:buClr>
                <a:srgbClr val="FF0000"/>
              </a:buClr>
              <a:buSzPct val="80000"/>
              <a:buFont typeface="Arial" panose="020B0604020202020204" pitchFamily="34" charset="0"/>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6pPr>
            <a:lvl7pPr marL="2971800" indent="-228600" defTabSz="457200" eaLnBrk="0" fontAlgn="base" hangingPunct="0">
              <a:spcBef>
                <a:spcPct val="20000"/>
              </a:spcBef>
              <a:spcAft>
                <a:spcPct val="0"/>
              </a:spcAft>
              <a:buClr>
                <a:srgbClr val="FF0000"/>
              </a:buClr>
              <a:buSzPct val="80000"/>
              <a:buFont typeface="Arial" panose="020B0604020202020204" pitchFamily="34" charset="0"/>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7pPr>
            <a:lvl8pPr marL="3429000" indent="-228600" defTabSz="457200" eaLnBrk="0" fontAlgn="base" hangingPunct="0">
              <a:spcBef>
                <a:spcPct val="20000"/>
              </a:spcBef>
              <a:spcAft>
                <a:spcPct val="0"/>
              </a:spcAft>
              <a:buClr>
                <a:srgbClr val="FF0000"/>
              </a:buClr>
              <a:buSzPct val="80000"/>
              <a:buFont typeface="Arial" panose="020B0604020202020204" pitchFamily="34" charset="0"/>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8pPr>
            <a:lvl9pPr marL="3886200" indent="-228600" defTabSz="457200" eaLnBrk="0" fontAlgn="base" hangingPunct="0">
              <a:spcBef>
                <a:spcPct val="20000"/>
              </a:spcBef>
              <a:spcAft>
                <a:spcPct val="0"/>
              </a:spcAft>
              <a:buClr>
                <a:srgbClr val="FF0000"/>
              </a:buClr>
              <a:buSzPct val="80000"/>
              <a:buFont typeface="Arial" panose="020B0604020202020204" pitchFamily="34" charset="0"/>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9pPr>
          </a:lstStyle>
          <a:p>
            <a:pPr>
              <a:spcBef>
                <a:spcPct val="0"/>
              </a:spcBef>
              <a:buFont typeface="Wingdings" panose="05000000000000000000" pitchFamily="2" charset="2"/>
              <a:buNone/>
            </a:pPr>
            <a:r>
              <a:rPr lang="en-US" altLang="en-US" sz="1800">
                <a:solidFill>
                  <a:schemeClr val="bg2"/>
                </a:solidFill>
              </a:rPr>
              <a:t>“…South Africa is a high TB burden country; however, </a:t>
            </a:r>
            <a:r>
              <a:rPr lang="en-US" altLang="en-US" sz="1800">
                <a:solidFill>
                  <a:srgbClr val="0000FF"/>
                </a:solidFill>
              </a:rPr>
              <a:t>little is known about the proportion of TB patients being missed </a:t>
            </a:r>
            <a:r>
              <a:rPr lang="en-US" altLang="en-US" sz="1800">
                <a:solidFill>
                  <a:schemeClr val="bg2"/>
                </a:solidFill>
              </a:rPr>
              <a:t>by the health system.”</a:t>
            </a:r>
          </a:p>
        </p:txBody>
      </p:sp>
      <p:sp>
        <p:nvSpPr>
          <p:cNvPr id="55311" name="TextBox 11">
            <a:extLst>
              <a:ext uri="{FF2B5EF4-FFF2-40B4-BE49-F238E27FC236}">
                <a16:creationId xmlns:a16="http://schemas.microsoft.com/office/drawing/2014/main" id="{16EF2EAD-BEF6-4292-8968-4253F8965486}"/>
              </a:ext>
            </a:extLst>
          </p:cNvPr>
          <p:cNvSpPr txBox="1">
            <a:spLocks noChangeArrowheads="1"/>
          </p:cNvSpPr>
          <p:nvPr/>
        </p:nvSpPr>
        <p:spPr bwMode="auto">
          <a:xfrm>
            <a:off x="1433513" y="3616325"/>
            <a:ext cx="646112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404040"/>
              </a:buClr>
              <a:buSzPct val="100000"/>
              <a:buFont typeface="Wingdings" panose="05000000000000000000" pitchFamily="2" charset="2"/>
              <a:buChar char="§"/>
              <a:defRPr sz="3200">
                <a:solidFill>
                  <a:srgbClr val="585C56"/>
                </a:solidFill>
                <a:latin typeface="Calibri" panose="020F0502020204030204" pitchFamily="34" charset="0"/>
                <a:ea typeface="MS PGothic" panose="020B0600070205080204" pitchFamily="34" charset="-128"/>
                <a:cs typeface="Calibri" panose="020F0502020204030204" pitchFamily="34" charset="0"/>
              </a:defRPr>
            </a:lvl1pPr>
            <a:lvl2pPr marL="742950" indent="-285750">
              <a:spcBef>
                <a:spcPct val="20000"/>
              </a:spcBef>
              <a:buClr>
                <a:schemeClr val="bg1"/>
              </a:buClr>
              <a:buSzPct val="120000"/>
              <a:buFont typeface="Arial" panose="020B0604020202020204" pitchFamily="34" charset="0"/>
              <a:buChar char="•"/>
              <a:defRPr sz="2800">
                <a:solidFill>
                  <a:srgbClr val="585C56"/>
                </a:solidFill>
                <a:latin typeface="Calibri" panose="020F0502020204030204" pitchFamily="34" charset="0"/>
                <a:ea typeface="MS PGothic" panose="020B0600070205080204" pitchFamily="34" charset="-128"/>
                <a:cs typeface="Calibri" panose="020F0502020204030204" pitchFamily="34" charset="0"/>
              </a:defRPr>
            </a:lvl2pPr>
            <a:lvl3pPr marL="1143000" indent="-228600">
              <a:spcBef>
                <a:spcPct val="20000"/>
              </a:spcBef>
              <a:buClr>
                <a:schemeClr val="bg2"/>
              </a:buClr>
              <a:buSzPct val="120000"/>
              <a:buFont typeface="Courier New" panose="02070309020205020404" pitchFamily="49" charset="0"/>
              <a:buChar char="­"/>
              <a:defRPr sz="2400">
                <a:solidFill>
                  <a:srgbClr val="585C56"/>
                </a:solidFill>
                <a:latin typeface="Calibri" panose="020F0502020204030204" pitchFamily="34" charset="0"/>
                <a:ea typeface="MS PGothic" panose="020B0600070205080204" pitchFamily="34" charset="-128"/>
                <a:cs typeface="Calibri" panose="020F0502020204030204" pitchFamily="34" charset="0"/>
              </a:defRPr>
            </a:lvl3pPr>
            <a:lvl4pPr marL="1600200" indent="-228600">
              <a:spcBef>
                <a:spcPct val="20000"/>
              </a:spcBef>
              <a:buClr>
                <a:schemeClr val="bg2"/>
              </a:buClr>
              <a:buFont typeface="Wingdings" panose="05000000000000000000" pitchFamily="2" charset="2"/>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4pPr>
            <a:lvl5pPr marL="2057400" indent="-228600">
              <a:spcBef>
                <a:spcPct val="20000"/>
              </a:spcBef>
              <a:buClr>
                <a:srgbClr val="FF0000"/>
              </a:buClr>
              <a:buSzPct val="80000"/>
              <a:buFont typeface="Arial" panose="020B0604020202020204" pitchFamily="34" charset="0"/>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5pPr>
            <a:lvl6pPr marL="2514600" indent="-228600" defTabSz="457200" eaLnBrk="0" fontAlgn="base" hangingPunct="0">
              <a:spcBef>
                <a:spcPct val="20000"/>
              </a:spcBef>
              <a:spcAft>
                <a:spcPct val="0"/>
              </a:spcAft>
              <a:buClr>
                <a:srgbClr val="FF0000"/>
              </a:buClr>
              <a:buSzPct val="80000"/>
              <a:buFont typeface="Arial" panose="020B0604020202020204" pitchFamily="34" charset="0"/>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6pPr>
            <a:lvl7pPr marL="2971800" indent="-228600" defTabSz="457200" eaLnBrk="0" fontAlgn="base" hangingPunct="0">
              <a:spcBef>
                <a:spcPct val="20000"/>
              </a:spcBef>
              <a:spcAft>
                <a:spcPct val="0"/>
              </a:spcAft>
              <a:buClr>
                <a:srgbClr val="FF0000"/>
              </a:buClr>
              <a:buSzPct val="80000"/>
              <a:buFont typeface="Arial" panose="020B0604020202020204" pitchFamily="34" charset="0"/>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7pPr>
            <a:lvl8pPr marL="3429000" indent="-228600" defTabSz="457200" eaLnBrk="0" fontAlgn="base" hangingPunct="0">
              <a:spcBef>
                <a:spcPct val="20000"/>
              </a:spcBef>
              <a:spcAft>
                <a:spcPct val="0"/>
              </a:spcAft>
              <a:buClr>
                <a:srgbClr val="FF0000"/>
              </a:buClr>
              <a:buSzPct val="80000"/>
              <a:buFont typeface="Arial" panose="020B0604020202020204" pitchFamily="34" charset="0"/>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8pPr>
            <a:lvl9pPr marL="3886200" indent="-228600" defTabSz="457200" eaLnBrk="0" fontAlgn="base" hangingPunct="0">
              <a:spcBef>
                <a:spcPct val="20000"/>
              </a:spcBef>
              <a:spcAft>
                <a:spcPct val="0"/>
              </a:spcAft>
              <a:buClr>
                <a:srgbClr val="FF0000"/>
              </a:buClr>
              <a:buSzPct val="80000"/>
              <a:buFont typeface="Arial" panose="020B0604020202020204" pitchFamily="34" charset="0"/>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9pPr>
          </a:lstStyle>
          <a:p>
            <a:pPr>
              <a:buFont typeface="Wingdings" panose="05000000000000000000" pitchFamily="2" charset="2"/>
              <a:buNone/>
            </a:pPr>
            <a:r>
              <a:rPr lang="en-US" altLang="en-US" sz="1800">
                <a:solidFill>
                  <a:schemeClr val="bg2"/>
                </a:solidFill>
              </a:rPr>
              <a:t>“There is…a </a:t>
            </a:r>
            <a:r>
              <a:rPr lang="en-US" altLang="en-US" sz="1800">
                <a:solidFill>
                  <a:srgbClr val="0000FF"/>
                </a:solidFill>
              </a:rPr>
              <a:t>knowledge gap regarding a rational screening strategy</a:t>
            </a:r>
            <a:r>
              <a:rPr lang="en-US" altLang="en-US" sz="1800">
                <a:solidFill>
                  <a:schemeClr val="bg2"/>
                </a:solidFill>
              </a:rPr>
              <a:t> between targeted and universal screening of clinic attendees.”</a:t>
            </a:r>
          </a:p>
        </p:txBody>
      </p:sp>
      <p:sp>
        <p:nvSpPr>
          <p:cNvPr id="55312" name="TextBox 11">
            <a:extLst>
              <a:ext uri="{FF2B5EF4-FFF2-40B4-BE49-F238E27FC236}">
                <a16:creationId xmlns:a16="http://schemas.microsoft.com/office/drawing/2014/main" id="{F74B3DC1-2010-46EF-B1F5-5F165CED33F8}"/>
              </a:ext>
            </a:extLst>
          </p:cNvPr>
          <p:cNvSpPr txBox="1">
            <a:spLocks noChangeArrowheads="1"/>
          </p:cNvSpPr>
          <p:nvPr/>
        </p:nvSpPr>
        <p:spPr bwMode="auto">
          <a:xfrm>
            <a:off x="1663700" y="5113338"/>
            <a:ext cx="604520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404040"/>
              </a:buClr>
              <a:buSzPct val="100000"/>
              <a:buFont typeface="Wingdings" panose="05000000000000000000" pitchFamily="2" charset="2"/>
              <a:buChar char="§"/>
              <a:defRPr sz="3200">
                <a:solidFill>
                  <a:srgbClr val="585C56"/>
                </a:solidFill>
                <a:latin typeface="Calibri" panose="020F0502020204030204" pitchFamily="34" charset="0"/>
                <a:ea typeface="MS PGothic" panose="020B0600070205080204" pitchFamily="34" charset="-128"/>
                <a:cs typeface="Calibri" panose="020F0502020204030204" pitchFamily="34" charset="0"/>
              </a:defRPr>
            </a:lvl1pPr>
            <a:lvl2pPr marL="742950" indent="-285750">
              <a:spcBef>
                <a:spcPct val="20000"/>
              </a:spcBef>
              <a:buClr>
                <a:schemeClr val="bg1"/>
              </a:buClr>
              <a:buSzPct val="120000"/>
              <a:buFont typeface="Arial" panose="020B0604020202020204" pitchFamily="34" charset="0"/>
              <a:buChar char="•"/>
              <a:defRPr sz="2800">
                <a:solidFill>
                  <a:srgbClr val="585C56"/>
                </a:solidFill>
                <a:latin typeface="Calibri" panose="020F0502020204030204" pitchFamily="34" charset="0"/>
                <a:ea typeface="MS PGothic" panose="020B0600070205080204" pitchFamily="34" charset="-128"/>
                <a:cs typeface="Calibri" panose="020F0502020204030204" pitchFamily="34" charset="0"/>
              </a:defRPr>
            </a:lvl2pPr>
            <a:lvl3pPr marL="1143000" indent="-228600">
              <a:spcBef>
                <a:spcPct val="20000"/>
              </a:spcBef>
              <a:buClr>
                <a:schemeClr val="bg2"/>
              </a:buClr>
              <a:buSzPct val="120000"/>
              <a:buFont typeface="Courier New" panose="02070309020205020404" pitchFamily="49" charset="0"/>
              <a:buChar char="­"/>
              <a:defRPr sz="2400">
                <a:solidFill>
                  <a:srgbClr val="585C56"/>
                </a:solidFill>
                <a:latin typeface="Calibri" panose="020F0502020204030204" pitchFamily="34" charset="0"/>
                <a:ea typeface="MS PGothic" panose="020B0600070205080204" pitchFamily="34" charset="-128"/>
                <a:cs typeface="Calibri" panose="020F0502020204030204" pitchFamily="34" charset="0"/>
              </a:defRPr>
            </a:lvl3pPr>
            <a:lvl4pPr marL="1600200" indent="-228600">
              <a:spcBef>
                <a:spcPct val="20000"/>
              </a:spcBef>
              <a:buClr>
                <a:schemeClr val="bg2"/>
              </a:buClr>
              <a:buFont typeface="Wingdings" panose="05000000000000000000" pitchFamily="2" charset="2"/>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4pPr>
            <a:lvl5pPr marL="2057400" indent="-228600">
              <a:spcBef>
                <a:spcPct val="20000"/>
              </a:spcBef>
              <a:buClr>
                <a:srgbClr val="FF0000"/>
              </a:buClr>
              <a:buSzPct val="80000"/>
              <a:buFont typeface="Arial" panose="020B0604020202020204" pitchFamily="34" charset="0"/>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5pPr>
            <a:lvl6pPr marL="2514600" indent="-228600" defTabSz="457200" eaLnBrk="0" fontAlgn="base" hangingPunct="0">
              <a:spcBef>
                <a:spcPct val="20000"/>
              </a:spcBef>
              <a:spcAft>
                <a:spcPct val="0"/>
              </a:spcAft>
              <a:buClr>
                <a:srgbClr val="FF0000"/>
              </a:buClr>
              <a:buSzPct val="80000"/>
              <a:buFont typeface="Arial" panose="020B0604020202020204" pitchFamily="34" charset="0"/>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6pPr>
            <a:lvl7pPr marL="2971800" indent="-228600" defTabSz="457200" eaLnBrk="0" fontAlgn="base" hangingPunct="0">
              <a:spcBef>
                <a:spcPct val="20000"/>
              </a:spcBef>
              <a:spcAft>
                <a:spcPct val="0"/>
              </a:spcAft>
              <a:buClr>
                <a:srgbClr val="FF0000"/>
              </a:buClr>
              <a:buSzPct val="80000"/>
              <a:buFont typeface="Arial" panose="020B0604020202020204" pitchFamily="34" charset="0"/>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7pPr>
            <a:lvl8pPr marL="3429000" indent="-228600" defTabSz="457200" eaLnBrk="0" fontAlgn="base" hangingPunct="0">
              <a:spcBef>
                <a:spcPct val="20000"/>
              </a:spcBef>
              <a:spcAft>
                <a:spcPct val="0"/>
              </a:spcAft>
              <a:buClr>
                <a:srgbClr val="FF0000"/>
              </a:buClr>
              <a:buSzPct val="80000"/>
              <a:buFont typeface="Arial" panose="020B0604020202020204" pitchFamily="34" charset="0"/>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8pPr>
            <a:lvl9pPr marL="3886200" indent="-228600" defTabSz="457200" eaLnBrk="0" fontAlgn="base" hangingPunct="0">
              <a:spcBef>
                <a:spcPct val="20000"/>
              </a:spcBef>
              <a:spcAft>
                <a:spcPct val="0"/>
              </a:spcAft>
              <a:buClr>
                <a:srgbClr val="FF0000"/>
              </a:buClr>
              <a:buSzPct val="80000"/>
              <a:buFont typeface="Arial" panose="020B0604020202020204" pitchFamily="34" charset="0"/>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9pPr>
          </a:lstStyle>
          <a:p>
            <a:pPr>
              <a:buFont typeface="Wingdings" panose="05000000000000000000" pitchFamily="2" charset="2"/>
              <a:buNone/>
            </a:pPr>
            <a:r>
              <a:rPr lang="en-US" altLang="en-US" sz="1800">
                <a:solidFill>
                  <a:schemeClr val="bg2"/>
                </a:solidFill>
              </a:rPr>
              <a:t>“…</a:t>
            </a:r>
            <a:r>
              <a:rPr lang="en-US" altLang="en-US" sz="1800">
                <a:solidFill>
                  <a:srgbClr val="0000FF"/>
                </a:solidFill>
              </a:rPr>
              <a:t>in 2013/2014, BCM had a low TB case-finding index </a:t>
            </a:r>
            <a:r>
              <a:rPr lang="en-US" altLang="en-US" sz="1800">
                <a:solidFill>
                  <a:schemeClr val="bg2"/>
                </a:solidFill>
              </a:rPr>
              <a:t>of 3.39/100 individuals...”</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Title 1">
            <a:extLst>
              <a:ext uri="{FF2B5EF4-FFF2-40B4-BE49-F238E27FC236}">
                <a16:creationId xmlns:a16="http://schemas.microsoft.com/office/drawing/2014/main" id="{A7C7564D-EC0E-4C4A-98CB-FA70AAFB6620}"/>
              </a:ext>
            </a:extLst>
          </p:cNvPr>
          <p:cNvSpPr>
            <a:spLocks noGrp="1" noChangeArrowheads="1"/>
          </p:cNvSpPr>
          <p:nvPr>
            <p:ph type="title"/>
          </p:nvPr>
        </p:nvSpPr>
        <p:spPr>
          <a:xfrm>
            <a:off x="423863" y="177800"/>
            <a:ext cx="8229600" cy="920750"/>
          </a:xfrm>
        </p:spPr>
        <p:txBody>
          <a:bodyPr/>
          <a:lstStyle/>
          <a:p>
            <a:pPr eaLnBrk="1" hangingPunct="1"/>
            <a:r>
              <a:rPr lang="en-US" altLang="en-US"/>
              <a:t>Funnel example </a:t>
            </a:r>
            <a:r>
              <a:rPr lang="en-US" altLang="en-US" sz="3000"/>
              <a:t>(2)</a:t>
            </a:r>
          </a:p>
        </p:txBody>
      </p:sp>
      <p:sp>
        <p:nvSpPr>
          <p:cNvPr id="3" name="Trapezoid 2">
            <a:extLst>
              <a:ext uri="{FF2B5EF4-FFF2-40B4-BE49-F238E27FC236}">
                <a16:creationId xmlns:a16="http://schemas.microsoft.com/office/drawing/2014/main" id="{106D549C-3457-489C-8995-AAEAD146D19A}"/>
              </a:ext>
            </a:extLst>
          </p:cNvPr>
          <p:cNvSpPr/>
          <p:nvPr/>
        </p:nvSpPr>
        <p:spPr bwMode="auto">
          <a:xfrm rot="10800000">
            <a:off x="360363" y="1141413"/>
            <a:ext cx="8556625" cy="1249362"/>
          </a:xfrm>
          <a:prstGeom prst="trapezoid">
            <a:avLst>
              <a:gd name="adj" fmla="val 38331"/>
            </a:avLst>
          </a:prstGeom>
          <a:solidFill>
            <a:srgbClr val="002060">
              <a:alpha val="30000"/>
            </a:srgbClr>
          </a:solidFill>
          <a:ln w="12700" cap="flat" cmpd="sng" algn="ctr">
            <a:solidFill>
              <a:schemeClr val="tx1"/>
            </a:solidFill>
            <a:prstDash val="solid"/>
            <a:round/>
            <a:headEnd type="none" w="med" len="med"/>
            <a:tailEnd type="none" w="med" len="med"/>
          </a:ln>
          <a:effectLst/>
        </p:spPr>
        <p:txBody>
          <a:bodyPr/>
          <a:lstStyle/>
          <a:p>
            <a:pPr defTabSz="914400">
              <a:defRPr/>
            </a:pPr>
            <a:endParaRPr lang="en-US">
              <a:cs typeface="+mn-cs"/>
            </a:endParaRPr>
          </a:p>
        </p:txBody>
      </p:sp>
      <p:sp>
        <p:nvSpPr>
          <p:cNvPr id="6" name="TextBox 5">
            <a:extLst>
              <a:ext uri="{FF2B5EF4-FFF2-40B4-BE49-F238E27FC236}">
                <a16:creationId xmlns:a16="http://schemas.microsoft.com/office/drawing/2014/main" id="{C1571886-A61D-4885-B57A-B9F065534758}"/>
              </a:ext>
            </a:extLst>
          </p:cNvPr>
          <p:cNvSpPr txBox="1"/>
          <p:nvPr/>
        </p:nvSpPr>
        <p:spPr>
          <a:xfrm>
            <a:off x="469900" y="1333500"/>
            <a:ext cx="1317625" cy="314325"/>
          </a:xfrm>
          <a:prstGeom prst="rect">
            <a:avLst/>
          </a:prstGeom>
          <a:noFill/>
        </p:spPr>
        <p:txBody>
          <a:bodyPr>
            <a:spAutoFit/>
          </a:bodyPr>
          <a:lstStyle/>
          <a:p>
            <a:pPr algn="ctr" eaLnBrk="1" fontAlgn="auto" hangingPunct="1">
              <a:lnSpc>
                <a:spcPct val="80000"/>
              </a:lnSpc>
              <a:spcBef>
                <a:spcPts val="0"/>
              </a:spcBef>
              <a:spcAft>
                <a:spcPts val="0"/>
              </a:spcAft>
              <a:defRPr/>
            </a:pPr>
            <a:r>
              <a:rPr lang="en-US" b="1" dirty="0">
                <a:solidFill>
                  <a:schemeClr val="bg2">
                    <a:lumMod val="65000"/>
                    <a:lumOff val="35000"/>
                  </a:schemeClr>
                </a:solidFill>
                <a:latin typeface="+mn-lt"/>
                <a:cs typeface="+mn-cs"/>
              </a:rPr>
              <a:t>Opening</a:t>
            </a:r>
            <a:r>
              <a:rPr lang="en-US" b="1" dirty="0">
                <a:latin typeface="+mn-lt"/>
                <a:cs typeface="+mn-cs"/>
              </a:rPr>
              <a:t> </a:t>
            </a:r>
          </a:p>
        </p:txBody>
      </p:sp>
      <p:sp>
        <p:nvSpPr>
          <p:cNvPr id="57349" name="TextBox 7">
            <a:extLst>
              <a:ext uri="{FF2B5EF4-FFF2-40B4-BE49-F238E27FC236}">
                <a16:creationId xmlns:a16="http://schemas.microsoft.com/office/drawing/2014/main" id="{7656A76D-4286-46FE-A31C-76A845F9BEB6}"/>
              </a:ext>
            </a:extLst>
          </p:cNvPr>
          <p:cNvSpPr txBox="1">
            <a:spLocks noChangeArrowheads="1"/>
          </p:cNvSpPr>
          <p:nvPr/>
        </p:nvSpPr>
        <p:spPr bwMode="auto">
          <a:xfrm>
            <a:off x="1762125" y="1190625"/>
            <a:ext cx="6891338"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404040"/>
              </a:buClr>
              <a:buSzPct val="100000"/>
              <a:buFont typeface="Wingdings" panose="05000000000000000000" pitchFamily="2" charset="2"/>
              <a:buChar char="§"/>
              <a:defRPr sz="3200">
                <a:solidFill>
                  <a:srgbClr val="585C56"/>
                </a:solidFill>
                <a:latin typeface="Calibri" panose="020F0502020204030204" pitchFamily="34" charset="0"/>
                <a:ea typeface="MS PGothic" panose="020B0600070205080204" pitchFamily="34" charset="-128"/>
                <a:cs typeface="Calibri" panose="020F0502020204030204" pitchFamily="34" charset="0"/>
              </a:defRPr>
            </a:lvl1pPr>
            <a:lvl2pPr marL="742950" indent="-285750">
              <a:spcBef>
                <a:spcPct val="20000"/>
              </a:spcBef>
              <a:buClr>
                <a:schemeClr val="bg1"/>
              </a:buClr>
              <a:buSzPct val="120000"/>
              <a:buFont typeface="Arial" panose="020B0604020202020204" pitchFamily="34" charset="0"/>
              <a:buChar char="•"/>
              <a:defRPr sz="2800">
                <a:solidFill>
                  <a:srgbClr val="585C56"/>
                </a:solidFill>
                <a:latin typeface="Calibri" panose="020F0502020204030204" pitchFamily="34" charset="0"/>
                <a:ea typeface="MS PGothic" panose="020B0600070205080204" pitchFamily="34" charset="-128"/>
                <a:cs typeface="Calibri" panose="020F0502020204030204" pitchFamily="34" charset="0"/>
              </a:defRPr>
            </a:lvl2pPr>
            <a:lvl3pPr marL="1143000" indent="-228600">
              <a:spcBef>
                <a:spcPct val="20000"/>
              </a:spcBef>
              <a:buClr>
                <a:schemeClr val="bg2"/>
              </a:buClr>
              <a:buSzPct val="120000"/>
              <a:buFont typeface="Courier New" panose="02070309020205020404" pitchFamily="49" charset="0"/>
              <a:buChar char="­"/>
              <a:defRPr sz="2400">
                <a:solidFill>
                  <a:srgbClr val="585C56"/>
                </a:solidFill>
                <a:latin typeface="Calibri" panose="020F0502020204030204" pitchFamily="34" charset="0"/>
                <a:ea typeface="MS PGothic" panose="020B0600070205080204" pitchFamily="34" charset="-128"/>
                <a:cs typeface="Calibri" panose="020F0502020204030204" pitchFamily="34" charset="0"/>
              </a:defRPr>
            </a:lvl3pPr>
            <a:lvl4pPr marL="1600200" indent="-228600">
              <a:spcBef>
                <a:spcPct val="20000"/>
              </a:spcBef>
              <a:buClr>
                <a:schemeClr val="bg2"/>
              </a:buClr>
              <a:buFont typeface="Wingdings" panose="05000000000000000000" pitchFamily="2" charset="2"/>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4pPr>
            <a:lvl5pPr marL="2057400" indent="-228600">
              <a:spcBef>
                <a:spcPct val="20000"/>
              </a:spcBef>
              <a:buClr>
                <a:srgbClr val="FF0000"/>
              </a:buClr>
              <a:buSzPct val="80000"/>
              <a:buFont typeface="Arial" panose="020B0604020202020204" pitchFamily="34" charset="0"/>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5pPr>
            <a:lvl6pPr marL="2514600" indent="-228600" defTabSz="457200" eaLnBrk="0" fontAlgn="base" hangingPunct="0">
              <a:spcBef>
                <a:spcPct val="20000"/>
              </a:spcBef>
              <a:spcAft>
                <a:spcPct val="0"/>
              </a:spcAft>
              <a:buClr>
                <a:srgbClr val="FF0000"/>
              </a:buClr>
              <a:buSzPct val="80000"/>
              <a:buFont typeface="Arial" panose="020B0604020202020204" pitchFamily="34" charset="0"/>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6pPr>
            <a:lvl7pPr marL="2971800" indent="-228600" defTabSz="457200" eaLnBrk="0" fontAlgn="base" hangingPunct="0">
              <a:spcBef>
                <a:spcPct val="20000"/>
              </a:spcBef>
              <a:spcAft>
                <a:spcPct val="0"/>
              </a:spcAft>
              <a:buClr>
                <a:srgbClr val="FF0000"/>
              </a:buClr>
              <a:buSzPct val="80000"/>
              <a:buFont typeface="Arial" panose="020B0604020202020204" pitchFamily="34" charset="0"/>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7pPr>
            <a:lvl8pPr marL="3429000" indent="-228600" defTabSz="457200" eaLnBrk="0" fontAlgn="base" hangingPunct="0">
              <a:spcBef>
                <a:spcPct val="20000"/>
              </a:spcBef>
              <a:spcAft>
                <a:spcPct val="0"/>
              </a:spcAft>
              <a:buClr>
                <a:srgbClr val="FF0000"/>
              </a:buClr>
              <a:buSzPct val="80000"/>
              <a:buFont typeface="Arial" panose="020B0604020202020204" pitchFamily="34" charset="0"/>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8pPr>
            <a:lvl9pPr marL="3886200" indent="-228600" defTabSz="457200" eaLnBrk="0" fontAlgn="base" hangingPunct="0">
              <a:spcBef>
                <a:spcPct val="20000"/>
              </a:spcBef>
              <a:spcAft>
                <a:spcPct val="0"/>
              </a:spcAft>
              <a:buClr>
                <a:srgbClr val="FF0000"/>
              </a:buClr>
              <a:buSzPct val="80000"/>
              <a:buFont typeface="Arial" panose="020B0604020202020204" pitchFamily="34" charset="0"/>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9pPr>
          </a:lstStyle>
          <a:p>
            <a:pPr eaLnBrk="1" hangingPunct="1">
              <a:spcBef>
                <a:spcPct val="0"/>
              </a:spcBef>
              <a:buClrTx/>
              <a:buSzTx/>
              <a:buFontTx/>
              <a:buNone/>
            </a:pPr>
            <a:r>
              <a:rPr lang="en-US" altLang="en-US" sz="1800">
                <a:solidFill>
                  <a:schemeClr val="bg2"/>
                </a:solidFill>
              </a:rPr>
              <a:t>“</a:t>
            </a:r>
            <a:r>
              <a:rPr lang="en-US" altLang="en-US" sz="1800">
                <a:solidFill>
                  <a:srgbClr val="0000FF"/>
                </a:solidFill>
              </a:rPr>
              <a:t>Tuberculosis (TB)</a:t>
            </a:r>
            <a:r>
              <a:rPr lang="en-US" altLang="en-US" sz="1800">
                <a:solidFill>
                  <a:schemeClr val="bg2"/>
                </a:solidFill>
              </a:rPr>
              <a:t> remains the leading cause of infectious disease death among adults world-wide.</a:t>
            </a:r>
            <a:r>
              <a:rPr lang="en-US" altLang="en-US" sz="1800" baseline="30000">
                <a:solidFill>
                  <a:schemeClr val="bg2"/>
                </a:solidFill>
              </a:rPr>
              <a:t>1</a:t>
            </a:r>
            <a:r>
              <a:rPr lang="en-US" altLang="en-US" sz="1800">
                <a:solidFill>
                  <a:schemeClr val="bg2"/>
                </a:solidFill>
              </a:rPr>
              <a:t>”  In recent years, </a:t>
            </a:r>
            <a:r>
              <a:rPr lang="en-US" altLang="en-US" sz="1800">
                <a:solidFill>
                  <a:srgbClr val="0000FF"/>
                </a:solidFill>
              </a:rPr>
              <a:t>drug-resistant TB </a:t>
            </a:r>
            <a:r>
              <a:rPr lang="en-US" altLang="en-US" sz="1800">
                <a:solidFill>
                  <a:schemeClr val="bg2"/>
                </a:solidFill>
              </a:rPr>
              <a:t>has emerged as an expanding threat, with an estimated 489,000 new cases in 2006.</a:t>
            </a:r>
            <a:r>
              <a:rPr lang="en-US" altLang="en-US" sz="1800" baseline="30000">
                <a:solidFill>
                  <a:schemeClr val="bg2"/>
                </a:solidFill>
              </a:rPr>
              <a:t>2,3</a:t>
            </a:r>
            <a:r>
              <a:rPr lang="en-US" altLang="en-US" sz="1800">
                <a:solidFill>
                  <a:schemeClr val="bg2"/>
                </a:solidFill>
              </a:rPr>
              <a:t>”</a:t>
            </a:r>
          </a:p>
        </p:txBody>
      </p:sp>
      <p:sp>
        <p:nvSpPr>
          <p:cNvPr id="5" name="Trapezoid 4">
            <a:extLst>
              <a:ext uri="{FF2B5EF4-FFF2-40B4-BE49-F238E27FC236}">
                <a16:creationId xmlns:a16="http://schemas.microsoft.com/office/drawing/2014/main" id="{BF6F7668-76DE-4894-959A-BB71BBF521EB}"/>
              </a:ext>
            </a:extLst>
          </p:cNvPr>
          <p:cNvSpPr/>
          <p:nvPr/>
        </p:nvSpPr>
        <p:spPr bwMode="auto">
          <a:xfrm rot="10800000">
            <a:off x="1762125" y="6016625"/>
            <a:ext cx="5770563" cy="682625"/>
          </a:xfrm>
          <a:prstGeom prst="trapezoid">
            <a:avLst>
              <a:gd name="adj" fmla="val 67977"/>
            </a:avLst>
          </a:prstGeom>
          <a:solidFill>
            <a:srgbClr val="C00000">
              <a:alpha val="30000"/>
            </a:srgbClr>
          </a:solidFill>
          <a:ln w="12700" cap="flat" cmpd="sng" algn="ctr">
            <a:solidFill>
              <a:schemeClr val="tx1"/>
            </a:solidFill>
            <a:prstDash val="solid"/>
            <a:round/>
            <a:headEnd type="none" w="med" len="med"/>
            <a:tailEnd type="none" w="med" len="med"/>
          </a:ln>
          <a:effectLst/>
        </p:spPr>
        <p:txBody>
          <a:bodyPr/>
          <a:lstStyle/>
          <a:p>
            <a:pPr defTabSz="914400">
              <a:defRPr/>
            </a:pPr>
            <a:endParaRPr lang="en-US">
              <a:cs typeface="+mn-cs"/>
            </a:endParaRPr>
          </a:p>
        </p:txBody>
      </p:sp>
      <p:sp>
        <p:nvSpPr>
          <p:cNvPr id="7" name="TextBox 6">
            <a:extLst>
              <a:ext uri="{FF2B5EF4-FFF2-40B4-BE49-F238E27FC236}">
                <a16:creationId xmlns:a16="http://schemas.microsoft.com/office/drawing/2014/main" id="{78694416-CA72-4905-8005-7B13A6F5DED7}"/>
              </a:ext>
            </a:extLst>
          </p:cNvPr>
          <p:cNvSpPr txBox="1"/>
          <p:nvPr/>
        </p:nvSpPr>
        <p:spPr>
          <a:xfrm>
            <a:off x="365125" y="6134100"/>
            <a:ext cx="1550988" cy="534988"/>
          </a:xfrm>
          <a:prstGeom prst="rect">
            <a:avLst/>
          </a:prstGeom>
          <a:noFill/>
        </p:spPr>
        <p:txBody>
          <a:bodyPr>
            <a:spAutoFit/>
          </a:bodyPr>
          <a:lstStyle/>
          <a:p>
            <a:pPr algn="ctr" eaLnBrk="1" fontAlgn="auto" hangingPunct="1">
              <a:lnSpc>
                <a:spcPct val="80000"/>
              </a:lnSpc>
              <a:spcBef>
                <a:spcPts val="0"/>
              </a:spcBef>
              <a:spcAft>
                <a:spcPts val="0"/>
              </a:spcAft>
              <a:defRPr/>
            </a:pPr>
            <a:r>
              <a:rPr lang="en-US" b="1" dirty="0">
                <a:solidFill>
                  <a:schemeClr val="bg2">
                    <a:lumMod val="65000"/>
                    <a:lumOff val="35000"/>
                  </a:schemeClr>
                </a:solidFill>
                <a:latin typeface="+mn-lt"/>
                <a:cs typeface="Calibri" panose="020F0502020204030204" pitchFamily="34" charset="0"/>
              </a:rPr>
              <a:t>Research</a:t>
            </a:r>
          </a:p>
          <a:p>
            <a:pPr algn="ctr" eaLnBrk="1" fontAlgn="auto" hangingPunct="1">
              <a:lnSpc>
                <a:spcPct val="80000"/>
              </a:lnSpc>
              <a:spcBef>
                <a:spcPts val="0"/>
              </a:spcBef>
              <a:spcAft>
                <a:spcPts val="0"/>
              </a:spcAft>
              <a:defRPr/>
            </a:pPr>
            <a:r>
              <a:rPr lang="en-US" b="1" dirty="0">
                <a:solidFill>
                  <a:schemeClr val="bg2">
                    <a:lumMod val="65000"/>
                    <a:lumOff val="35000"/>
                  </a:schemeClr>
                </a:solidFill>
                <a:latin typeface="+mn-lt"/>
                <a:cs typeface="Calibri" panose="020F0502020204030204" pitchFamily="34" charset="0"/>
              </a:rPr>
              <a:t>Question</a:t>
            </a:r>
          </a:p>
        </p:txBody>
      </p:sp>
      <p:sp>
        <p:nvSpPr>
          <p:cNvPr id="57352" name="TextBox 8">
            <a:extLst>
              <a:ext uri="{FF2B5EF4-FFF2-40B4-BE49-F238E27FC236}">
                <a16:creationId xmlns:a16="http://schemas.microsoft.com/office/drawing/2014/main" id="{5EDF446D-B41F-4968-9FF2-1D80703F9F53}"/>
              </a:ext>
            </a:extLst>
          </p:cNvPr>
          <p:cNvSpPr txBox="1">
            <a:spLocks noChangeArrowheads="1"/>
          </p:cNvSpPr>
          <p:nvPr/>
        </p:nvSpPr>
        <p:spPr bwMode="auto">
          <a:xfrm>
            <a:off x="2176463" y="6034088"/>
            <a:ext cx="490855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404040"/>
              </a:buClr>
              <a:buSzPct val="100000"/>
              <a:buFont typeface="Wingdings" panose="05000000000000000000" pitchFamily="2" charset="2"/>
              <a:buChar char="§"/>
              <a:defRPr sz="3200">
                <a:solidFill>
                  <a:srgbClr val="585C56"/>
                </a:solidFill>
                <a:latin typeface="Calibri" panose="020F0502020204030204" pitchFamily="34" charset="0"/>
                <a:ea typeface="MS PGothic" panose="020B0600070205080204" pitchFamily="34" charset="-128"/>
                <a:cs typeface="Calibri" panose="020F0502020204030204" pitchFamily="34" charset="0"/>
              </a:defRPr>
            </a:lvl1pPr>
            <a:lvl2pPr marL="742950" indent="-285750">
              <a:spcBef>
                <a:spcPct val="20000"/>
              </a:spcBef>
              <a:buClr>
                <a:schemeClr val="bg1"/>
              </a:buClr>
              <a:buSzPct val="120000"/>
              <a:buFont typeface="Arial" panose="020B0604020202020204" pitchFamily="34" charset="0"/>
              <a:buChar char="•"/>
              <a:defRPr sz="2800">
                <a:solidFill>
                  <a:srgbClr val="585C56"/>
                </a:solidFill>
                <a:latin typeface="Calibri" panose="020F0502020204030204" pitchFamily="34" charset="0"/>
                <a:ea typeface="MS PGothic" panose="020B0600070205080204" pitchFamily="34" charset="-128"/>
                <a:cs typeface="Calibri" panose="020F0502020204030204" pitchFamily="34" charset="0"/>
              </a:defRPr>
            </a:lvl2pPr>
            <a:lvl3pPr marL="1143000" indent="-228600">
              <a:spcBef>
                <a:spcPct val="20000"/>
              </a:spcBef>
              <a:buClr>
                <a:schemeClr val="bg2"/>
              </a:buClr>
              <a:buSzPct val="120000"/>
              <a:buFont typeface="Courier New" panose="02070309020205020404" pitchFamily="49" charset="0"/>
              <a:buChar char="­"/>
              <a:defRPr sz="2400">
                <a:solidFill>
                  <a:srgbClr val="585C56"/>
                </a:solidFill>
                <a:latin typeface="Calibri" panose="020F0502020204030204" pitchFamily="34" charset="0"/>
                <a:ea typeface="MS PGothic" panose="020B0600070205080204" pitchFamily="34" charset="-128"/>
                <a:cs typeface="Calibri" panose="020F0502020204030204" pitchFamily="34" charset="0"/>
              </a:defRPr>
            </a:lvl3pPr>
            <a:lvl4pPr marL="1600200" indent="-228600">
              <a:spcBef>
                <a:spcPct val="20000"/>
              </a:spcBef>
              <a:buClr>
                <a:schemeClr val="bg2"/>
              </a:buClr>
              <a:buFont typeface="Wingdings" panose="05000000000000000000" pitchFamily="2" charset="2"/>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4pPr>
            <a:lvl5pPr marL="2057400" indent="-228600">
              <a:spcBef>
                <a:spcPct val="20000"/>
              </a:spcBef>
              <a:buClr>
                <a:srgbClr val="FF0000"/>
              </a:buClr>
              <a:buSzPct val="80000"/>
              <a:buFont typeface="Arial" panose="020B0604020202020204" pitchFamily="34" charset="0"/>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5pPr>
            <a:lvl6pPr marL="2514600" indent="-228600" defTabSz="457200" eaLnBrk="0" fontAlgn="base" hangingPunct="0">
              <a:spcBef>
                <a:spcPct val="20000"/>
              </a:spcBef>
              <a:spcAft>
                <a:spcPct val="0"/>
              </a:spcAft>
              <a:buClr>
                <a:srgbClr val="FF0000"/>
              </a:buClr>
              <a:buSzPct val="80000"/>
              <a:buFont typeface="Arial" panose="020B0604020202020204" pitchFamily="34" charset="0"/>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6pPr>
            <a:lvl7pPr marL="2971800" indent="-228600" defTabSz="457200" eaLnBrk="0" fontAlgn="base" hangingPunct="0">
              <a:spcBef>
                <a:spcPct val="20000"/>
              </a:spcBef>
              <a:spcAft>
                <a:spcPct val="0"/>
              </a:spcAft>
              <a:buClr>
                <a:srgbClr val="FF0000"/>
              </a:buClr>
              <a:buSzPct val="80000"/>
              <a:buFont typeface="Arial" panose="020B0604020202020204" pitchFamily="34" charset="0"/>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7pPr>
            <a:lvl8pPr marL="3429000" indent="-228600" defTabSz="457200" eaLnBrk="0" fontAlgn="base" hangingPunct="0">
              <a:spcBef>
                <a:spcPct val="20000"/>
              </a:spcBef>
              <a:spcAft>
                <a:spcPct val="0"/>
              </a:spcAft>
              <a:buClr>
                <a:srgbClr val="FF0000"/>
              </a:buClr>
              <a:buSzPct val="80000"/>
              <a:buFont typeface="Arial" panose="020B0604020202020204" pitchFamily="34" charset="0"/>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8pPr>
            <a:lvl9pPr marL="3886200" indent="-228600" defTabSz="457200" eaLnBrk="0" fontAlgn="base" hangingPunct="0">
              <a:spcBef>
                <a:spcPct val="20000"/>
              </a:spcBef>
              <a:spcAft>
                <a:spcPct val="0"/>
              </a:spcAft>
              <a:buClr>
                <a:srgbClr val="FF0000"/>
              </a:buClr>
              <a:buSzPct val="80000"/>
              <a:buFont typeface="Arial" panose="020B0604020202020204" pitchFamily="34" charset="0"/>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9pPr>
          </a:lstStyle>
          <a:p>
            <a:pPr eaLnBrk="1" hangingPunct="1">
              <a:spcBef>
                <a:spcPct val="0"/>
              </a:spcBef>
              <a:buClrTx/>
              <a:buSzTx/>
              <a:buFontTx/>
              <a:buNone/>
            </a:pPr>
            <a:r>
              <a:rPr lang="en-US" altLang="en-US" sz="2000">
                <a:solidFill>
                  <a:schemeClr val="bg2"/>
                </a:solidFill>
              </a:rPr>
              <a:t>What i</a:t>
            </a:r>
            <a:r>
              <a:rPr lang="en-US" altLang="en-US" sz="2000">
                <a:solidFill>
                  <a:srgbClr val="000000"/>
                </a:solidFill>
              </a:rPr>
              <a:t>s </a:t>
            </a:r>
            <a:r>
              <a:rPr lang="en-US" altLang="en-US" sz="2000">
                <a:solidFill>
                  <a:schemeClr val="bg2"/>
                </a:solidFill>
              </a:rPr>
              <a:t>the extent and features of XDR-TB in the U.S.? </a:t>
            </a:r>
          </a:p>
        </p:txBody>
      </p:sp>
      <p:sp>
        <p:nvSpPr>
          <p:cNvPr id="57353" name="TextBox 9">
            <a:extLst>
              <a:ext uri="{FF2B5EF4-FFF2-40B4-BE49-F238E27FC236}">
                <a16:creationId xmlns:a16="http://schemas.microsoft.com/office/drawing/2014/main" id="{CD04363E-1503-463B-BFC1-B7E6BC90BFF1}"/>
              </a:ext>
            </a:extLst>
          </p:cNvPr>
          <p:cNvSpPr txBox="1">
            <a:spLocks noChangeArrowheads="1"/>
          </p:cNvSpPr>
          <p:nvPr/>
        </p:nvSpPr>
        <p:spPr bwMode="auto">
          <a:xfrm>
            <a:off x="5503863" y="501650"/>
            <a:ext cx="327977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404040"/>
              </a:buClr>
              <a:buSzPct val="100000"/>
              <a:buFont typeface="Wingdings" panose="05000000000000000000" pitchFamily="2" charset="2"/>
              <a:buChar char="§"/>
              <a:defRPr sz="3200">
                <a:solidFill>
                  <a:srgbClr val="585C56"/>
                </a:solidFill>
                <a:latin typeface="Calibri" panose="020F0502020204030204" pitchFamily="34" charset="0"/>
                <a:ea typeface="MS PGothic" panose="020B0600070205080204" pitchFamily="34" charset="-128"/>
                <a:cs typeface="Calibri" panose="020F0502020204030204" pitchFamily="34" charset="0"/>
              </a:defRPr>
            </a:lvl1pPr>
            <a:lvl2pPr marL="742950" indent="-285750">
              <a:spcBef>
                <a:spcPct val="20000"/>
              </a:spcBef>
              <a:buClr>
                <a:schemeClr val="bg1"/>
              </a:buClr>
              <a:buSzPct val="120000"/>
              <a:buFont typeface="Arial" panose="020B0604020202020204" pitchFamily="34" charset="0"/>
              <a:buChar char="•"/>
              <a:defRPr sz="2800">
                <a:solidFill>
                  <a:srgbClr val="585C56"/>
                </a:solidFill>
                <a:latin typeface="Calibri" panose="020F0502020204030204" pitchFamily="34" charset="0"/>
                <a:ea typeface="MS PGothic" panose="020B0600070205080204" pitchFamily="34" charset="-128"/>
                <a:cs typeface="Calibri" panose="020F0502020204030204" pitchFamily="34" charset="0"/>
              </a:defRPr>
            </a:lvl2pPr>
            <a:lvl3pPr marL="1143000" indent="-228600">
              <a:spcBef>
                <a:spcPct val="20000"/>
              </a:spcBef>
              <a:buClr>
                <a:schemeClr val="bg2"/>
              </a:buClr>
              <a:buSzPct val="120000"/>
              <a:buFont typeface="Courier New" panose="02070309020205020404" pitchFamily="49" charset="0"/>
              <a:buChar char="­"/>
              <a:defRPr sz="2400">
                <a:solidFill>
                  <a:srgbClr val="585C56"/>
                </a:solidFill>
                <a:latin typeface="Calibri" panose="020F0502020204030204" pitchFamily="34" charset="0"/>
                <a:ea typeface="MS PGothic" panose="020B0600070205080204" pitchFamily="34" charset="-128"/>
                <a:cs typeface="Calibri" panose="020F0502020204030204" pitchFamily="34" charset="0"/>
              </a:defRPr>
            </a:lvl3pPr>
            <a:lvl4pPr marL="1600200" indent="-228600">
              <a:spcBef>
                <a:spcPct val="20000"/>
              </a:spcBef>
              <a:buClr>
                <a:schemeClr val="bg2"/>
              </a:buClr>
              <a:buFont typeface="Wingdings" panose="05000000000000000000" pitchFamily="2" charset="2"/>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4pPr>
            <a:lvl5pPr marL="2057400" indent="-228600">
              <a:spcBef>
                <a:spcPct val="20000"/>
              </a:spcBef>
              <a:buClr>
                <a:srgbClr val="FF0000"/>
              </a:buClr>
              <a:buSzPct val="80000"/>
              <a:buFont typeface="Arial" panose="020B0604020202020204" pitchFamily="34" charset="0"/>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5pPr>
            <a:lvl6pPr marL="2514600" indent="-228600" defTabSz="457200" eaLnBrk="0" fontAlgn="base" hangingPunct="0">
              <a:spcBef>
                <a:spcPct val="20000"/>
              </a:spcBef>
              <a:spcAft>
                <a:spcPct val="0"/>
              </a:spcAft>
              <a:buClr>
                <a:srgbClr val="FF0000"/>
              </a:buClr>
              <a:buSzPct val="80000"/>
              <a:buFont typeface="Arial" panose="020B0604020202020204" pitchFamily="34" charset="0"/>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6pPr>
            <a:lvl7pPr marL="2971800" indent="-228600" defTabSz="457200" eaLnBrk="0" fontAlgn="base" hangingPunct="0">
              <a:spcBef>
                <a:spcPct val="20000"/>
              </a:spcBef>
              <a:spcAft>
                <a:spcPct val="0"/>
              </a:spcAft>
              <a:buClr>
                <a:srgbClr val="FF0000"/>
              </a:buClr>
              <a:buSzPct val="80000"/>
              <a:buFont typeface="Arial" panose="020B0604020202020204" pitchFamily="34" charset="0"/>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7pPr>
            <a:lvl8pPr marL="3429000" indent="-228600" defTabSz="457200" eaLnBrk="0" fontAlgn="base" hangingPunct="0">
              <a:spcBef>
                <a:spcPct val="20000"/>
              </a:spcBef>
              <a:spcAft>
                <a:spcPct val="0"/>
              </a:spcAft>
              <a:buClr>
                <a:srgbClr val="FF0000"/>
              </a:buClr>
              <a:buSzPct val="80000"/>
              <a:buFont typeface="Arial" panose="020B0604020202020204" pitchFamily="34" charset="0"/>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8pPr>
            <a:lvl9pPr marL="3886200" indent="-228600" defTabSz="457200" eaLnBrk="0" fontAlgn="base" hangingPunct="0">
              <a:spcBef>
                <a:spcPct val="20000"/>
              </a:spcBef>
              <a:spcAft>
                <a:spcPct val="0"/>
              </a:spcAft>
              <a:buClr>
                <a:srgbClr val="FF0000"/>
              </a:buClr>
              <a:buSzPct val="80000"/>
              <a:buFont typeface="Arial" panose="020B0604020202020204" pitchFamily="34" charset="0"/>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9pPr>
          </a:lstStyle>
          <a:p>
            <a:pPr algn="r" eaLnBrk="1" hangingPunct="1">
              <a:spcBef>
                <a:spcPct val="0"/>
              </a:spcBef>
              <a:buClrTx/>
              <a:buSzTx/>
              <a:buFontTx/>
              <a:buNone/>
            </a:pPr>
            <a:r>
              <a:rPr lang="en-US" altLang="en-US" sz="1400">
                <a:solidFill>
                  <a:schemeClr val="bg2"/>
                </a:solidFill>
              </a:rPr>
              <a:t>Source: </a:t>
            </a:r>
            <a:r>
              <a:rPr lang="en-US" altLang="en-US" sz="1400" i="1">
                <a:solidFill>
                  <a:schemeClr val="bg2"/>
                </a:solidFill>
              </a:rPr>
              <a:t>JAMA </a:t>
            </a:r>
            <a:r>
              <a:rPr lang="en-US" altLang="en-US" sz="1400">
                <a:solidFill>
                  <a:schemeClr val="bg2"/>
                </a:solidFill>
              </a:rPr>
              <a:t>300(18): 2153-2160</a:t>
            </a:r>
          </a:p>
        </p:txBody>
      </p:sp>
      <p:sp>
        <p:nvSpPr>
          <p:cNvPr id="4" name="Trapezoid 3">
            <a:extLst>
              <a:ext uri="{FF2B5EF4-FFF2-40B4-BE49-F238E27FC236}">
                <a16:creationId xmlns:a16="http://schemas.microsoft.com/office/drawing/2014/main" id="{62A5772B-748E-4670-B85E-D435DC0621A7}"/>
              </a:ext>
            </a:extLst>
          </p:cNvPr>
          <p:cNvSpPr/>
          <p:nvPr/>
        </p:nvSpPr>
        <p:spPr bwMode="auto">
          <a:xfrm rot="10800000">
            <a:off x="855663" y="2432050"/>
            <a:ext cx="7550150" cy="3551238"/>
          </a:xfrm>
          <a:prstGeom prst="trapezoid">
            <a:avLst>
              <a:gd name="adj" fmla="val 24666"/>
            </a:avLst>
          </a:prstGeom>
          <a:solidFill>
            <a:srgbClr val="FF9933">
              <a:alpha val="50000"/>
            </a:srgbClr>
          </a:solidFill>
          <a:ln w="12700" cap="flat" cmpd="sng" algn="ctr">
            <a:noFill/>
            <a:prstDash val="solid"/>
            <a:round/>
            <a:headEnd type="none" w="med" len="med"/>
            <a:tailEnd type="none" w="med" len="med"/>
          </a:ln>
          <a:effectLst/>
        </p:spPr>
        <p:txBody>
          <a:bodyPr/>
          <a:lstStyle/>
          <a:p>
            <a:pPr defTabSz="914400">
              <a:defRPr/>
            </a:pPr>
            <a:endParaRPr lang="en-US">
              <a:cs typeface="+mn-cs"/>
            </a:endParaRPr>
          </a:p>
        </p:txBody>
      </p:sp>
      <p:sp>
        <p:nvSpPr>
          <p:cNvPr id="11" name="TextBox 10">
            <a:extLst>
              <a:ext uri="{FF2B5EF4-FFF2-40B4-BE49-F238E27FC236}">
                <a16:creationId xmlns:a16="http://schemas.microsoft.com/office/drawing/2014/main" id="{A7BC8AB7-8832-4E41-8453-56C03376FBE7}"/>
              </a:ext>
            </a:extLst>
          </p:cNvPr>
          <p:cNvSpPr txBox="1"/>
          <p:nvPr/>
        </p:nvSpPr>
        <p:spPr>
          <a:xfrm>
            <a:off x="533400" y="3084513"/>
            <a:ext cx="1130300" cy="534987"/>
          </a:xfrm>
          <a:prstGeom prst="rect">
            <a:avLst/>
          </a:prstGeom>
          <a:noFill/>
        </p:spPr>
        <p:txBody>
          <a:bodyPr>
            <a:spAutoFit/>
          </a:bodyPr>
          <a:lstStyle/>
          <a:p>
            <a:pPr algn="ctr" eaLnBrk="1" fontAlgn="auto" hangingPunct="1">
              <a:lnSpc>
                <a:spcPct val="80000"/>
              </a:lnSpc>
              <a:spcBef>
                <a:spcPts val="0"/>
              </a:spcBef>
              <a:spcAft>
                <a:spcPts val="0"/>
              </a:spcAft>
              <a:defRPr/>
            </a:pPr>
            <a:r>
              <a:rPr lang="en-US" b="1" dirty="0">
                <a:solidFill>
                  <a:schemeClr val="bg2">
                    <a:lumMod val="65000"/>
                    <a:lumOff val="35000"/>
                  </a:schemeClr>
                </a:solidFill>
                <a:latin typeface="+mn-lt"/>
                <a:cs typeface="+mn-cs"/>
              </a:rPr>
              <a:t>The Funnel</a:t>
            </a:r>
          </a:p>
        </p:txBody>
      </p:sp>
      <p:sp>
        <p:nvSpPr>
          <p:cNvPr id="57356" name="TextBox 11">
            <a:extLst>
              <a:ext uri="{FF2B5EF4-FFF2-40B4-BE49-F238E27FC236}">
                <a16:creationId xmlns:a16="http://schemas.microsoft.com/office/drawing/2014/main" id="{84FAACBA-403D-4B1B-BE03-48F252A4671D}"/>
              </a:ext>
            </a:extLst>
          </p:cNvPr>
          <p:cNvSpPr txBox="1">
            <a:spLocks noChangeArrowheads="1"/>
          </p:cNvSpPr>
          <p:nvPr/>
        </p:nvSpPr>
        <p:spPr bwMode="auto">
          <a:xfrm>
            <a:off x="1611313" y="2484438"/>
            <a:ext cx="6518275"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404040"/>
              </a:buClr>
              <a:buSzPct val="100000"/>
              <a:buFont typeface="Wingdings" panose="05000000000000000000" pitchFamily="2" charset="2"/>
              <a:buChar char="§"/>
              <a:defRPr sz="3200">
                <a:solidFill>
                  <a:srgbClr val="585C56"/>
                </a:solidFill>
                <a:latin typeface="Calibri" panose="020F0502020204030204" pitchFamily="34" charset="0"/>
                <a:ea typeface="MS PGothic" panose="020B0600070205080204" pitchFamily="34" charset="-128"/>
                <a:cs typeface="Calibri" panose="020F0502020204030204" pitchFamily="34" charset="0"/>
              </a:defRPr>
            </a:lvl1pPr>
            <a:lvl2pPr marL="742950" indent="-285750">
              <a:spcBef>
                <a:spcPct val="20000"/>
              </a:spcBef>
              <a:buClr>
                <a:schemeClr val="bg1"/>
              </a:buClr>
              <a:buSzPct val="120000"/>
              <a:buFont typeface="Arial" panose="020B0604020202020204" pitchFamily="34" charset="0"/>
              <a:buChar char="•"/>
              <a:defRPr sz="2800">
                <a:solidFill>
                  <a:srgbClr val="585C56"/>
                </a:solidFill>
                <a:latin typeface="Calibri" panose="020F0502020204030204" pitchFamily="34" charset="0"/>
                <a:ea typeface="MS PGothic" panose="020B0600070205080204" pitchFamily="34" charset="-128"/>
                <a:cs typeface="Calibri" panose="020F0502020204030204" pitchFamily="34" charset="0"/>
              </a:defRPr>
            </a:lvl2pPr>
            <a:lvl3pPr marL="1143000" indent="-228600">
              <a:spcBef>
                <a:spcPct val="20000"/>
              </a:spcBef>
              <a:buClr>
                <a:schemeClr val="bg2"/>
              </a:buClr>
              <a:buSzPct val="120000"/>
              <a:buFont typeface="Courier New" panose="02070309020205020404" pitchFamily="49" charset="0"/>
              <a:buChar char="­"/>
              <a:defRPr sz="2400">
                <a:solidFill>
                  <a:srgbClr val="585C56"/>
                </a:solidFill>
                <a:latin typeface="Calibri" panose="020F0502020204030204" pitchFamily="34" charset="0"/>
                <a:ea typeface="MS PGothic" panose="020B0600070205080204" pitchFamily="34" charset="-128"/>
                <a:cs typeface="Calibri" panose="020F0502020204030204" pitchFamily="34" charset="0"/>
              </a:defRPr>
            </a:lvl3pPr>
            <a:lvl4pPr marL="1600200" indent="-228600">
              <a:spcBef>
                <a:spcPct val="20000"/>
              </a:spcBef>
              <a:buClr>
                <a:schemeClr val="bg2"/>
              </a:buClr>
              <a:buFont typeface="Wingdings" panose="05000000000000000000" pitchFamily="2" charset="2"/>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4pPr>
            <a:lvl5pPr marL="2057400" indent="-228600">
              <a:spcBef>
                <a:spcPct val="20000"/>
              </a:spcBef>
              <a:buClr>
                <a:srgbClr val="FF0000"/>
              </a:buClr>
              <a:buSzPct val="80000"/>
              <a:buFont typeface="Arial" panose="020B0604020202020204" pitchFamily="34" charset="0"/>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5pPr>
            <a:lvl6pPr marL="2514600" indent="-228600" defTabSz="457200" eaLnBrk="0" fontAlgn="base" hangingPunct="0">
              <a:spcBef>
                <a:spcPct val="20000"/>
              </a:spcBef>
              <a:spcAft>
                <a:spcPct val="0"/>
              </a:spcAft>
              <a:buClr>
                <a:srgbClr val="FF0000"/>
              </a:buClr>
              <a:buSzPct val="80000"/>
              <a:buFont typeface="Arial" panose="020B0604020202020204" pitchFamily="34" charset="0"/>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6pPr>
            <a:lvl7pPr marL="2971800" indent="-228600" defTabSz="457200" eaLnBrk="0" fontAlgn="base" hangingPunct="0">
              <a:spcBef>
                <a:spcPct val="20000"/>
              </a:spcBef>
              <a:spcAft>
                <a:spcPct val="0"/>
              </a:spcAft>
              <a:buClr>
                <a:srgbClr val="FF0000"/>
              </a:buClr>
              <a:buSzPct val="80000"/>
              <a:buFont typeface="Arial" panose="020B0604020202020204" pitchFamily="34" charset="0"/>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7pPr>
            <a:lvl8pPr marL="3429000" indent="-228600" defTabSz="457200" eaLnBrk="0" fontAlgn="base" hangingPunct="0">
              <a:spcBef>
                <a:spcPct val="20000"/>
              </a:spcBef>
              <a:spcAft>
                <a:spcPct val="0"/>
              </a:spcAft>
              <a:buClr>
                <a:srgbClr val="FF0000"/>
              </a:buClr>
              <a:buSzPct val="80000"/>
              <a:buFont typeface="Arial" panose="020B0604020202020204" pitchFamily="34" charset="0"/>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8pPr>
            <a:lvl9pPr marL="3886200" indent="-228600" defTabSz="457200" eaLnBrk="0" fontAlgn="base" hangingPunct="0">
              <a:spcBef>
                <a:spcPct val="20000"/>
              </a:spcBef>
              <a:spcAft>
                <a:spcPct val="0"/>
              </a:spcAft>
              <a:buClr>
                <a:srgbClr val="FF0000"/>
              </a:buClr>
              <a:buSzPct val="80000"/>
              <a:buFont typeface="Arial" panose="020B0604020202020204" pitchFamily="34" charset="0"/>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9pPr>
          </a:lstStyle>
          <a:p>
            <a:pPr eaLnBrk="1" hangingPunct="1">
              <a:spcBef>
                <a:spcPts val="600"/>
              </a:spcBef>
              <a:buClrTx/>
              <a:buSzTx/>
              <a:buFontTx/>
              <a:buNone/>
            </a:pPr>
            <a:r>
              <a:rPr lang="en-US" altLang="en-US" sz="1800">
                <a:solidFill>
                  <a:schemeClr val="bg2"/>
                </a:solidFill>
              </a:rPr>
              <a:t>“In 2005, a global survey of supranational reference laboratories defined a new TB disease category, termed </a:t>
            </a:r>
            <a:r>
              <a:rPr lang="en-US" altLang="en-US" sz="1800">
                <a:solidFill>
                  <a:srgbClr val="0000FF"/>
                </a:solidFill>
              </a:rPr>
              <a:t>extensively drug-resistant TB (XDR-TB)</a:t>
            </a:r>
            <a:r>
              <a:rPr lang="en-US" altLang="en-US" sz="1800">
                <a:solidFill>
                  <a:schemeClr val="bg2"/>
                </a:solidFill>
              </a:rPr>
              <a:t>…”</a:t>
            </a:r>
          </a:p>
        </p:txBody>
      </p:sp>
      <p:sp>
        <p:nvSpPr>
          <p:cNvPr id="57357" name="TextBox 11">
            <a:extLst>
              <a:ext uri="{FF2B5EF4-FFF2-40B4-BE49-F238E27FC236}">
                <a16:creationId xmlns:a16="http://schemas.microsoft.com/office/drawing/2014/main" id="{CC6F67FA-61A9-41EA-BA0B-577A16D59D6A}"/>
              </a:ext>
            </a:extLst>
          </p:cNvPr>
          <p:cNvSpPr txBox="1">
            <a:spLocks noChangeArrowheads="1"/>
          </p:cNvSpPr>
          <p:nvPr/>
        </p:nvSpPr>
        <p:spPr bwMode="auto">
          <a:xfrm>
            <a:off x="1612900" y="3368675"/>
            <a:ext cx="6289675"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404040"/>
              </a:buClr>
              <a:buSzPct val="100000"/>
              <a:buFont typeface="Wingdings" panose="05000000000000000000" pitchFamily="2" charset="2"/>
              <a:buChar char="§"/>
              <a:defRPr sz="3200">
                <a:solidFill>
                  <a:srgbClr val="585C56"/>
                </a:solidFill>
                <a:latin typeface="Calibri" panose="020F0502020204030204" pitchFamily="34" charset="0"/>
                <a:ea typeface="MS PGothic" panose="020B0600070205080204" pitchFamily="34" charset="-128"/>
                <a:cs typeface="Calibri" panose="020F0502020204030204" pitchFamily="34" charset="0"/>
              </a:defRPr>
            </a:lvl1pPr>
            <a:lvl2pPr marL="742950" indent="-285750">
              <a:spcBef>
                <a:spcPct val="20000"/>
              </a:spcBef>
              <a:buClr>
                <a:schemeClr val="bg1"/>
              </a:buClr>
              <a:buSzPct val="120000"/>
              <a:buFont typeface="Arial" panose="020B0604020202020204" pitchFamily="34" charset="0"/>
              <a:buChar char="•"/>
              <a:defRPr sz="2800">
                <a:solidFill>
                  <a:srgbClr val="585C56"/>
                </a:solidFill>
                <a:latin typeface="Calibri" panose="020F0502020204030204" pitchFamily="34" charset="0"/>
                <a:ea typeface="MS PGothic" panose="020B0600070205080204" pitchFamily="34" charset="-128"/>
                <a:cs typeface="Calibri" panose="020F0502020204030204" pitchFamily="34" charset="0"/>
              </a:defRPr>
            </a:lvl2pPr>
            <a:lvl3pPr marL="1143000" indent="-228600">
              <a:spcBef>
                <a:spcPct val="20000"/>
              </a:spcBef>
              <a:buClr>
                <a:schemeClr val="bg2"/>
              </a:buClr>
              <a:buSzPct val="120000"/>
              <a:buFont typeface="Courier New" panose="02070309020205020404" pitchFamily="49" charset="0"/>
              <a:buChar char="­"/>
              <a:defRPr sz="2400">
                <a:solidFill>
                  <a:srgbClr val="585C56"/>
                </a:solidFill>
                <a:latin typeface="Calibri" panose="020F0502020204030204" pitchFamily="34" charset="0"/>
                <a:ea typeface="MS PGothic" panose="020B0600070205080204" pitchFamily="34" charset="-128"/>
                <a:cs typeface="Calibri" panose="020F0502020204030204" pitchFamily="34" charset="0"/>
              </a:defRPr>
            </a:lvl3pPr>
            <a:lvl4pPr marL="1600200" indent="-228600">
              <a:spcBef>
                <a:spcPct val="20000"/>
              </a:spcBef>
              <a:buClr>
                <a:schemeClr val="bg2"/>
              </a:buClr>
              <a:buFont typeface="Wingdings" panose="05000000000000000000" pitchFamily="2" charset="2"/>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4pPr>
            <a:lvl5pPr marL="2057400" indent="-228600">
              <a:spcBef>
                <a:spcPct val="20000"/>
              </a:spcBef>
              <a:buClr>
                <a:srgbClr val="FF0000"/>
              </a:buClr>
              <a:buSzPct val="80000"/>
              <a:buFont typeface="Arial" panose="020B0604020202020204" pitchFamily="34" charset="0"/>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5pPr>
            <a:lvl6pPr marL="2514600" indent="-228600" defTabSz="457200" eaLnBrk="0" fontAlgn="base" hangingPunct="0">
              <a:spcBef>
                <a:spcPct val="20000"/>
              </a:spcBef>
              <a:spcAft>
                <a:spcPct val="0"/>
              </a:spcAft>
              <a:buClr>
                <a:srgbClr val="FF0000"/>
              </a:buClr>
              <a:buSzPct val="80000"/>
              <a:buFont typeface="Arial" panose="020B0604020202020204" pitchFamily="34" charset="0"/>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6pPr>
            <a:lvl7pPr marL="2971800" indent="-228600" defTabSz="457200" eaLnBrk="0" fontAlgn="base" hangingPunct="0">
              <a:spcBef>
                <a:spcPct val="20000"/>
              </a:spcBef>
              <a:spcAft>
                <a:spcPct val="0"/>
              </a:spcAft>
              <a:buClr>
                <a:srgbClr val="FF0000"/>
              </a:buClr>
              <a:buSzPct val="80000"/>
              <a:buFont typeface="Arial" panose="020B0604020202020204" pitchFamily="34" charset="0"/>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7pPr>
            <a:lvl8pPr marL="3429000" indent="-228600" defTabSz="457200" eaLnBrk="0" fontAlgn="base" hangingPunct="0">
              <a:spcBef>
                <a:spcPct val="20000"/>
              </a:spcBef>
              <a:spcAft>
                <a:spcPct val="0"/>
              </a:spcAft>
              <a:buClr>
                <a:srgbClr val="FF0000"/>
              </a:buClr>
              <a:buSzPct val="80000"/>
              <a:buFont typeface="Arial" panose="020B0604020202020204" pitchFamily="34" charset="0"/>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8pPr>
            <a:lvl9pPr marL="3886200" indent="-228600" defTabSz="457200" eaLnBrk="0" fontAlgn="base" hangingPunct="0">
              <a:spcBef>
                <a:spcPct val="20000"/>
              </a:spcBef>
              <a:spcAft>
                <a:spcPct val="0"/>
              </a:spcAft>
              <a:buClr>
                <a:srgbClr val="FF0000"/>
              </a:buClr>
              <a:buSzPct val="80000"/>
              <a:buFont typeface="Arial" panose="020B0604020202020204" pitchFamily="34" charset="0"/>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9pPr>
          </a:lstStyle>
          <a:p>
            <a:pPr eaLnBrk="1" hangingPunct="1">
              <a:spcBef>
                <a:spcPts val="600"/>
              </a:spcBef>
              <a:buClrTx/>
              <a:buSzTx/>
              <a:buFontTx/>
              <a:buNone/>
            </a:pPr>
            <a:r>
              <a:rPr lang="en-US" altLang="en-US" sz="1800">
                <a:solidFill>
                  <a:schemeClr val="bg2"/>
                </a:solidFill>
              </a:rPr>
              <a:t>“Although XDR-TB has now been reported in 49 countries worldwide,</a:t>
            </a:r>
            <a:r>
              <a:rPr lang="en-US" altLang="en-US" sz="1800" baseline="30000">
                <a:solidFill>
                  <a:schemeClr val="bg2"/>
                </a:solidFill>
              </a:rPr>
              <a:t>22</a:t>
            </a:r>
            <a:r>
              <a:rPr lang="en-US" altLang="en-US" sz="1800">
                <a:solidFill>
                  <a:schemeClr val="bg2"/>
                </a:solidFill>
              </a:rPr>
              <a:t> </a:t>
            </a:r>
            <a:r>
              <a:rPr lang="en-US" altLang="en-US" sz="1800">
                <a:solidFill>
                  <a:srgbClr val="0000FF"/>
                </a:solidFill>
              </a:rPr>
              <a:t>systematic data on the epidemiology </a:t>
            </a:r>
            <a:r>
              <a:rPr lang="en-US" altLang="en-US" sz="1800">
                <a:solidFill>
                  <a:schemeClr val="bg2"/>
                </a:solidFill>
              </a:rPr>
              <a:t>of this disease </a:t>
            </a:r>
            <a:r>
              <a:rPr lang="en-US" altLang="en-US" sz="1800">
                <a:solidFill>
                  <a:srgbClr val="0000FF"/>
                </a:solidFill>
              </a:rPr>
              <a:t>remain limited</a:t>
            </a:r>
            <a:r>
              <a:rPr lang="en-US" altLang="en-US" sz="1800">
                <a:solidFill>
                  <a:schemeClr val="bg2"/>
                </a:solidFill>
              </a:rPr>
              <a:t> and most reports focus on populations from special surveys or referral populations.”</a:t>
            </a:r>
          </a:p>
        </p:txBody>
      </p:sp>
      <p:sp>
        <p:nvSpPr>
          <p:cNvPr id="57358" name="TextBox 11">
            <a:extLst>
              <a:ext uri="{FF2B5EF4-FFF2-40B4-BE49-F238E27FC236}">
                <a16:creationId xmlns:a16="http://schemas.microsoft.com/office/drawing/2014/main" id="{D796BC03-6CC5-4B9E-9EDA-2D7E5F74B4B2}"/>
              </a:ext>
            </a:extLst>
          </p:cNvPr>
          <p:cNvSpPr txBox="1">
            <a:spLocks noChangeArrowheads="1"/>
          </p:cNvSpPr>
          <p:nvPr/>
        </p:nvSpPr>
        <p:spPr bwMode="auto">
          <a:xfrm>
            <a:off x="1657350" y="4511675"/>
            <a:ext cx="6245225" cy="147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404040"/>
              </a:buClr>
              <a:buSzPct val="100000"/>
              <a:buFont typeface="Wingdings" panose="05000000000000000000" pitchFamily="2" charset="2"/>
              <a:buChar char="§"/>
              <a:defRPr sz="3200">
                <a:solidFill>
                  <a:srgbClr val="585C56"/>
                </a:solidFill>
                <a:latin typeface="Calibri" panose="020F0502020204030204" pitchFamily="34" charset="0"/>
                <a:ea typeface="MS PGothic" panose="020B0600070205080204" pitchFamily="34" charset="-128"/>
                <a:cs typeface="Calibri" panose="020F0502020204030204" pitchFamily="34" charset="0"/>
              </a:defRPr>
            </a:lvl1pPr>
            <a:lvl2pPr marL="742950" indent="-285750">
              <a:spcBef>
                <a:spcPct val="20000"/>
              </a:spcBef>
              <a:buClr>
                <a:schemeClr val="bg1"/>
              </a:buClr>
              <a:buSzPct val="120000"/>
              <a:buFont typeface="Arial" panose="020B0604020202020204" pitchFamily="34" charset="0"/>
              <a:buChar char="•"/>
              <a:defRPr sz="2800">
                <a:solidFill>
                  <a:srgbClr val="585C56"/>
                </a:solidFill>
                <a:latin typeface="Calibri" panose="020F0502020204030204" pitchFamily="34" charset="0"/>
                <a:ea typeface="MS PGothic" panose="020B0600070205080204" pitchFamily="34" charset="-128"/>
                <a:cs typeface="Calibri" panose="020F0502020204030204" pitchFamily="34" charset="0"/>
              </a:defRPr>
            </a:lvl2pPr>
            <a:lvl3pPr marL="1143000" indent="-228600">
              <a:spcBef>
                <a:spcPct val="20000"/>
              </a:spcBef>
              <a:buClr>
                <a:schemeClr val="bg2"/>
              </a:buClr>
              <a:buSzPct val="120000"/>
              <a:buFont typeface="Courier New" panose="02070309020205020404" pitchFamily="49" charset="0"/>
              <a:buChar char="­"/>
              <a:defRPr sz="2400">
                <a:solidFill>
                  <a:srgbClr val="585C56"/>
                </a:solidFill>
                <a:latin typeface="Calibri" panose="020F0502020204030204" pitchFamily="34" charset="0"/>
                <a:ea typeface="MS PGothic" panose="020B0600070205080204" pitchFamily="34" charset="-128"/>
                <a:cs typeface="Calibri" panose="020F0502020204030204" pitchFamily="34" charset="0"/>
              </a:defRPr>
            </a:lvl3pPr>
            <a:lvl4pPr marL="1600200" indent="-228600">
              <a:spcBef>
                <a:spcPct val="20000"/>
              </a:spcBef>
              <a:buClr>
                <a:schemeClr val="bg2"/>
              </a:buClr>
              <a:buFont typeface="Wingdings" panose="05000000000000000000" pitchFamily="2" charset="2"/>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4pPr>
            <a:lvl5pPr marL="2057400" indent="-228600">
              <a:spcBef>
                <a:spcPct val="20000"/>
              </a:spcBef>
              <a:buClr>
                <a:srgbClr val="FF0000"/>
              </a:buClr>
              <a:buSzPct val="80000"/>
              <a:buFont typeface="Arial" panose="020B0604020202020204" pitchFamily="34" charset="0"/>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5pPr>
            <a:lvl6pPr marL="2514600" indent="-228600" defTabSz="457200" eaLnBrk="0" fontAlgn="base" hangingPunct="0">
              <a:spcBef>
                <a:spcPct val="20000"/>
              </a:spcBef>
              <a:spcAft>
                <a:spcPct val="0"/>
              </a:spcAft>
              <a:buClr>
                <a:srgbClr val="FF0000"/>
              </a:buClr>
              <a:buSzPct val="80000"/>
              <a:buFont typeface="Arial" panose="020B0604020202020204" pitchFamily="34" charset="0"/>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6pPr>
            <a:lvl7pPr marL="2971800" indent="-228600" defTabSz="457200" eaLnBrk="0" fontAlgn="base" hangingPunct="0">
              <a:spcBef>
                <a:spcPct val="20000"/>
              </a:spcBef>
              <a:spcAft>
                <a:spcPct val="0"/>
              </a:spcAft>
              <a:buClr>
                <a:srgbClr val="FF0000"/>
              </a:buClr>
              <a:buSzPct val="80000"/>
              <a:buFont typeface="Arial" panose="020B0604020202020204" pitchFamily="34" charset="0"/>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7pPr>
            <a:lvl8pPr marL="3429000" indent="-228600" defTabSz="457200" eaLnBrk="0" fontAlgn="base" hangingPunct="0">
              <a:spcBef>
                <a:spcPct val="20000"/>
              </a:spcBef>
              <a:spcAft>
                <a:spcPct val="0"/>
              </a:spcAft>
              <a:buClr>
                <a:srgbClr val="FF0000"/>
              </a:buClr>
              <a:buSzPct val="80000"/>
              <a:buFont typeface="Arial" panose="020B0604020202020204" pitchFamily="34" charset="0"/>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8pPr>
            <a:lvl9pPr marL="3886200" indent="-228600" defTabSz="457200" eaLnBrk="0" fontAlgn="base" hangingPunct="0">
              <a:spcBef>
                <a:spcPct val="20000"/>
              </a:spcBef>
              <a:spcAft>
                <a:spcPct val="0"/>
              </a:spcAft>
              <a:buClr>
                <a:srgbClr val="FF0000"/>
              </a:buClr>
              <a:buSzPct val="80000"/>
              <a:buFont typeface="Arial" panose="020B0604020202020204" pitchFamily="34" charset="0"/>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9pPr>
          </a:lstStyle>
          <a:p>
            <a:pPr eaLnBrk="1" hangingPunct="1">
              <a:spcBef>
                <a:spcPts val="600"/>
              </a:spcBef>
              <a:buClrTx/>
              <a:buSzTx/>
              <a:buFontTx/>
              <a:buNone/>
            </a:pPr>
            <a:r>
              <a:rPr lang="en-US" altLang="en-US" sz="1800">
                <a:solidFill>
                  <a:schemeClr val="bg2"/>
                </a:solidFill>
              </a:rPr>
              <a:t>“In the United States, </a:t>
            </a:r>
            <a:r>
              <a:rPr lang="en-US" altLang="en-US" sz="1800">
                <a:solidFill>
                  <a:srgbClr val="0000FF"/>
                </a:solidFill>
              </a:rPr>
              <a:t>defining the scope of the XDR-TB epidemic and describing its epidemiology is important</a:t>
            </a:r>
            <a:r>
              <a:rPr lang="en-US" altLang="en-US" sz="1800">
                <a:solidFill>
                  <a:schemeClr val="bg2"/>
                </a:solidFill>
              </a:rPr>
              <a:t>…Identifying unique factors among patients with XDR-TB </a:t>
            </a:r>
            <a:r>
              <a:rPr lang="en-US" altLang="en-US" sz="1800">
                <a:solidFill>
                  <a:srgbClr val="0000FF"/>
                </a:solidFill>
              </a:rPr>
              <a:t>will aid clinicians</a:t>
            </a:r>
            <a:r>
              <a:rPr lang="en-US" altLang="en-US" sz="1800">
                <a:solidFill>
                  <a:schemeClr val="bg2"/>
                </a:solidFill>
              </a:rPr>
              <a:t> in making evidence-based decisions about which patients are at greatest risk of developing such highly drug-resistant forms of TB.”</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Title 1">
            <a:extLst>
              <a:ext uri="{FF2B5EF4-FFF2-40B4-BE49-F238E27FC236}">
                <a16:creationId xmlns:a16="http://schemas.microsoft.com/office/drawing/2014/main" id="{82A93558-EC1F-40E5-9AE6-928ED7F8B236}"/>
              </a:ext>
            </a:extLst>
          </p:cNvPr>
          <p:cNvSpPr>
            <a:spLocks noGrp="1" noChangeArrowheads="1"/>
          </p:cNvSpPr>
          <p:nvPr>
            <p:ph type="title"/>
          </p:nvPr>
        </p:nvSpPr>
        <p:spPr/>
        <p:txBody>
          <a:bodyPr/>
          <a:lstStyle/>
          <a:p>
            <a:pPr eaLnBrk="1" hangingPunct="1"/>
            <a:r>
              <a:rPr lang="en-US" altLang="en-US"/>
              <a:t>In summary…</a:t>
            </a:r>
          </a:p>
        </p:txBody>
      </p:sp>
      <p:sp>
        <p:nvSpPr>
          <p:cNvPr id="59395" name="Content Placeholder 2">
            <a:extLst>
              <a:ext uri="{FF2B5EF4-FFF2-40B4-BE49-F238E27FC236}">
                <a16:creationId xmlns:a16="http://schemas.microsoft.com/office/drawing/2014/main" id="{04EAAD2E-3EAA-4903-896D-552365B52DA3}"/>
              </a:ext>
            </a:extLst>
          </p:cNvPr>
          <p:cNvSpPr>
            <a:spLocks noGrp="1" noChangeArrowheads="1"/>
          </p:cNvSpPr>
          <p:nvPr>
            <p:ph idx="1"/>
          </p:nvPr>
        </p:nvSpPr>
        <p:spPr>
          <a:xfrm>
            <a:off x="457200" y="1600200"/>
            <a:ext cx="8229600" cy="4876800"/>
          </a:xfrm>
        </p:spPr>
        <p:txBody>
          <a:bodyPr/>
          <a:lstStyle/>
          <a:p>
            <a:pPr eaLnBrk="1" hangingPunct="1"/>
            <a:r>
              <a:rPr lang="en-US" altLang="en-US">
                <a:latin typeface="Calibri" panose="020F0502020204030204" pitchFamily="34" charset="0"/>
                <a:cs typeface="Calibri" panose="020F0502020204030204" pitchFamily="34" charset="0"/>
              </a:rPr>
              <a:t>Know who your intended audience is</a:t>
            </a:r>
          </a:p>
          <a:p>
            <a:pPr eaLnBrk="1" hangingPunct="1"/>
            <a:r>
              <a:rPr lang="en-US" altLang="en-US">
                <a:latin typeface="Calibri" panose="020F0502020204030204" pitchFamily="34" charset="0"/>
                <a:cs typeface="Calibri" panose="020F0502020204030204" pitchFamily="34" charset="0"/>
              </a:rPr>
              <a:t>Use your opening sentences to frame your story, incorporating the interests of your target audience</a:t>
            </a:r>
          </a:p>
          <a:p>
            <a:pPr eaLnBrk="1" hangingPunct="1"/>
            <a:r>
              <a:rPr lang="en-US" altLang="en-US">
                <a:latin typeface="Calibri" panose="020F0502020204030204" pitchFamily="34" charset="0"/>
                <a:cs typeface="Calibri" panose="020F0502020204030204" pitchFamily="34" charset="0"/>
              </a:rPr>
              <a:t>Connect your opening statement with your specific research question making a clear argument as to the importance of answering your question</a:t>
            </a:r>
          </a:p>
          <a:p>
            <a:pPr eaLnBrk="1" hangingPunct="1"/>
            <a:endParaRPr lang="en-US" altLang="en-US">
              <a:latin typeface="Calibri" panose="020F0502020204030204" pitchFamily="34" charset="0"/>
              <a:cs typeface="Calibri" panose="020F0502020204030204" pitchFamily="34" charset="0"/>
            </a:endParaRPr>
          </a:p>
          <a:p>
            <a:pPr eaLnBrk="1" hangingPunct="1"/>
            <a:endParaRPr lang="en-US" altLang="en-US">
              <a:latin typeface="Calibri" panose="020F0502020204030204" pitchFamily="34" charset="0"/>
              <a:cs typeface="Calibri" panose="020F0502020204030204" pitchFamily="34"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a:extLst>
              <a:ext uri="{FF2B5EF4-FFF2-40B4-BE49-F238E27FC236}">
                <a16:creationId xmlns:a16="http://schemas.microsoft.com/office/drawing/2014/main" id="{7A5E9FD1-981D-4296-A849-D14C315F670A}"/>
              </a:ext>
            </a:extLst>
          </p:cNvPr>
          <p:cNvSpPr>
            <a:spLocks noGrp="1" noChangeArrowheads="1"/>
          </p:cNvSpPr>
          <p:nvPr>
            <p:ph type="title"/>
          </p:nvPr>
        </p:nvSpPr>
        <p:spPr/>
        <p:txBody>
          <a:bodyPr/>
          <a:lstStyle/>
          <a:p>
            <a:r>
              <a:rPr lang="en-US" altLang="en-US"/>
              <a:t>Purpose of the introduction </a:t>
            </a:r>
          </a:p>
        </p:txBody>
      </p:sp>
      <p:sp>
        <p:nvSpPr>
          <p:cNvPr id="20483" name="Content Placeholder 2">
            <a:extLst>
              <a:ext uri="{FF2B5EF4-FFF2-40B4-BE49-F238E27FC236}">
                <a16:creationId xmlns:a16="http://schemas.microsoft.com/office/drawing/2014/main" id="{C24CB0CA-5081-48C9-89C3-09B723ABACB6}"/>
              </a:ext>
            </a:extLst>
          </p:cNvPr>
          <p:cNvSpPr>
            <a:spLocks noGrp="1" noChangeArrowheads="1"/>
          </p:cNvSpPr>
          <p:nvPr>
            <p:ph idx="1"/>
          </p:nvPr>
        </p:nvSpPr>
        <p:spPr/>
        <p:txBody>
          <a:bodyPr/>
          <a:lstStyle/>
          <a:p>
            <a:r>
              <a:rPr lang="en-US" altLang="en-US" sz="2600">
                <a:latin typeface="Calibri" panose="020F0502020204030204" pitchFamily="34" charset="0"/>
                <a:cs typeface="Calibri" panose="020F0502020204030204" pitchFamily="34" charset="0"/>
              </a:rPr>
              <a:t>Introduction acts as bridge that transport your readers from their own lives into the “place” of your analysis</a:t>
            </a:r>
          </a:p>
          <a:p>
            <a:r>
              <a:rPr lang="en-US" altLang="en-US" sz="2600">
                <a:latin typeface="Calibri" panose="020F0502020204030204" pitchFamily="34" charset="0"/>
                <a:cs typeface="Calibri" panose="020F0502020204030204" pitchFamily="34" charset="0"/>
              </a:rPr>
              <a:t>Helps your readers make a transition between their own world and the issues you will be writing about</a:t>
            </a:r>
          </a:p>
          <a:p>
            <a:r>
              <a:rPr lang="en-US" altLang="en-US" sz="2600">
                <a:latin typeface="Calibri" panose="020F0502020204030204" pitchFamily="34" charset="0"/>
                <a:cs typeface="Calibri" panose="020F0502020204030204" pitchFamily="34" charset="0"/>
              </a:rPr>
              <a:t>Motivates readers and elicits their curiosity to read your work </a:t>
            </a:r>
          </a:p>
          <a:p>
            <a:r>
              <a:rPr lang="en-US" altLang="en-US" sz="2600">
                <a:latin typeface="Calibri" panose="020F0502020204030204" pitchFamily="34" charset="0"/>
                <a:cs typeface="Calibri" panose="020F0502020204030204" pitchFamily="34" charset="0"/>
              </a:rPr>
              <a:t>Answers two major questions:</a:t>
            </a:r>
          </a:p>
          <a:p>
            <a:pPr lvl="1"/>
            <a:r>
              <a:rPr lang="en-US" altLang="en-US" sz="2600">
                <a:latin typeface="Calibri" panose="020F0502020204030204" pitchFamily="34" charset="0"/>
                <a:cs typeface="Calibri" panose="020F0502020204030204" pitchFamily="34" charset="0"/>
              </a:rPr>
              <a:t>Why was this study needed to fill in the gap in scientific knowledge?</a:t>
            </a:r>
          </a:p>
          <a:p>
            <a:pPr lvl="1"/>
            <a:r>
              <a:rPr lang="en-US" altLang="en-US" sz="2600">
                <a:latin typeface="Calibri" panose="020F0502020204030204" pitchFamily="34" charset="0"/>
                <a:cs typeface="Calibri" panose="020F0502020204030204" pitchFamily="34" charset="0"/>
              </a:rPr>
              <a:t>Why does this gap need filling? </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a:extLst>
              <a:ext uri="{FF2B5EF4-FFF2-40B4-BE49-F238E27FC236}">
                <a16:creationId xmlns:a16="http://schemas.microsoft.com/office/drawing/2014/main" id="{6568C16E-4E25-4EF1-8F2D-AD99CE229F4B}"/>
              </a:ext>
            </a:extLst>
          </p:cNvPr>
          <p:cNvSpPr>
            <a:spLocks noGrp="1" noChangeArrowheads="1"/>
          </p:cNvSpPr>
          <p:nvPr>
            <p:ph type="title"/>
          </p:nvPr>
        </p:nvSpPr>
        <p:spPr/>
        <p:txBody>
          <a:bodyPr/>
          <a:lstStyle/>
          <a:p>
            <a:pPr eaLnBrk="1" hangingPunct="1"/>
            <a:r>
              <a:rPr lang="en-US" altLang="en-US"/>
              <a:t>Outline</a:t>
            </a:r>
          </a:p>
        </p:txBody>
      </p:sp>
      <p:sp>
        <p:nvSpPr>
          <p:cNvPr id="22531" name="Content Placeholder 2">
            <a:extLst>
              <a:ext uri="{FF2B5EF4-FFF2-40B4-BE49-F238E27FC236}">
                <a16:creationId xmlns:a16="http://schemas.microsoft.com/office/drawing/2014/main" id="{C5023595-BF87-4BD9-8299-BE8EE967E8D5}"/>
              </a:ext>
            </a:extLst>
          </p:cNvPr>
          <p:cNvSpPr>
            <a:spLocks noGrp="1" noChangeArrowheads="1"/>
          </p:cNvSpPr>
          <p:nvPr>
            <p:ph idx="1"/>
          </p:nvPr>
        </p:nvSpPr>
        <p:spPr/>
        <p:txBody>
          <a:bodyPr/>
          <a:lstStyle/>
          <a:p>
            <a:pPr eaLnBrk="1" hangingPunct="1"/>
            <a:r>
              <a:rPr lang="en-US" altLang="en-US">
                <a:latin typeface="Calibri" panose="020F0502020204030204" pitchFamily="34" charset="0"/>
                <a:cs typeface="Calibri" panose="020F0502020204030204" pitchFamily="34" charset="0"/>
              </a:rPr>
              <a:t>The </a:t>
            </a:r>
            <a:r>
              <a:rPr lang="en-US" altLang="en-US">
                <a:solidFill>
                  <a:srgbClr val="0000FF"/>
                </a:solidFill>
                <a:latin typeface="Calibri" panose="020F0502020204030204" pitchFamily="34" charset="0"/>
                <a:cs typeface="Calibri" panose="020F0502020204030204" pitchFamily="34" charset="0"/>
              </a:rPr>
              <a:t>O</a:t>
            </a:r>
            <a:r>
              <a:rPr lang="en-US" altLang="en-US">
                <a:latin typeface="Calibri" panose="020F0502020204030204" pitchFamily="34" charset="0"/>
                <a:cs typeface="Calibri" panose="020F0502020204030204" pitchFamily="34" charset="0"/>
              </a:rPr>
              <a:t>pening</a:t>
            </a:r>
          </a:p>
          <a:p>
            <a:pPr eaLnBrk="1" hangingPunct="1"/>
            <a:r>
              <a:rPr lang="en-US" altLang="en-US">
                <a:latin typeface="Calibri" panose="020F0502020204030204" pitchFamily="34" charset="0"/>
                <a:cs typeface="Calibri" panose="020F0502020204030204" pitchFamily="34" charset="0"/>
              </a:rPr>
              <a:t>The Funnel: </a:t>
            </a:r>
            <a:r>
              <a:rPr lang="en-US" altLang="en-US">
                <a:solidFill>
                  <a:srgbClr val="0000FF"/>
                </a:solidFill>
                <a:latin typeface="Calibri" panose="020F0502020204030204" pitchFamily="34" charset="0"/>
                <a:cs typeface="Calibri" panose="020F0502020204030204" pitchFamily="34" charset="0"/>
              </a:rPr>
              <a:t>Connecting O &amp; C</a:t>
            </a:r>
          </a:p>
          <a:p>
            <a:pPr eaLnBrk="1" hangingPunct="1"/>
            <a:r>
              <a:rPr lang="en-US" altLang="en-US">
                <a:latin typeface="Calibri" panose="020F0502020204030204" pitchFamily="34" charset="0"/>
                <a:cs typeface="Calibri" panose="020F0502020204030204" pitchFamily="34" charset="0"/>
              </a:rPr>
              <a:t>The </a:t>
            </a:r>
            <a:r>
              <a:rPr lang="en-US" altLang="en-US">
                <a:solidFill>
                  <a:srgbClr val="0000FF"/>
                </a:solidFill>
                <a:latin typeface="Calibri" panose="020F0502020204030204" pitchFamily="34" charset="0"/>
                <a:cs typeface="Calibri" panose="020F0502020204030204" pitchFamily="34" charset="0"/>
              </a:rPr>
              <a:t>C</a:t>
            </a:r>
            <a:r>
              <a:rPr lang="en-US" altLang="en-US">
                <a:latin typeface="Calibri" panose="020F0502020204030204" pitchFamily="34" charset="0"/>
                <a:cs typeface="Calibri" panose="020F0502020204030204" pitchFamily="34" charset="0"/>
              </a:rPr>
              <a:t>hallenge</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6" name="Picture 4" descr="C:\Users\araftery.CITC\AppData\Local\Microsoft\Windows\INetCache\IE\9HDP7UMG\soccer-field[1].gif">
            <a:extLst>
              <a:ext uri="{FF2B5EF4-FFF2-40B4-BE49-F238E27FC236}">
                <a16:creationId xmlns:a16="http://schemas.microsoft.com/office/drawing/2014/main" id="{8499E725-CFBB-4766-B9DB-426E38918BBD}"/>
              </a:ext>
            </a:extLst>
          </p:cNvPr>
          <p:cNvPicPr>
            <a:picLocks noChangeAspect="1" noChangeArrowheads="1"/>
          </p:cNvPicPr>
          <p:nvPr/>
        </p:nvPicPr>
        <p:blipFill>
          <a:blip r:embed="rId3">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159602" y="1417638"/>
            <a:ext cx="5984398" cy="5440362"/>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24579" name="Title 1">
            <a:extLst>
              <a:ext uri="{FF2B5EF4-FFF2-40B4-BE49-F238E27FC236}">
                <a16:creationId xmlns:a16="http://schemas.microsoft.com/office/drawing/2014/main" id="{3464D8A8-8FA3-4BEE-90B2-8B1F214BA683}"/>
              </a:ext>
            </a:extLst>
          </p:cNvPr>
          <p:cNvSpPr>
            <a:spLocks noGrp="1" noChangeArrowheads="1"/>
          </p:cNvSpPr>
          <p:nvPr>
            <p:ph type="title"/>
          </p:nvPr>
        </p:nvSpPr>
        <p:spPr>
          <a:xfrm>
            <a:off x="457200" y="92075"/>
            <a:ext cx="8229600" cy="1139825"/>
          </a:xfrm>
        </p:spPr>
        <p:txBody>
          <a:bodyPr/>
          <a:lstStyle/>
          <a:p>
            <a:pPr eaLnBrk="1" hangingPunct="1"/>
            <a:r>
              <a:rPr lang="en-US" altLang="en-US"/>
              <a:t>Goals of the introduction </a:t>
            </a:r>
          </a:p>
        </p:txBody>
      </p:sp>
      <p:graphicFrame>
        <p:nvGraphicFramePr>
          <p:cNvPr id="5" name="Content Placeholder 4">
            <a:extLst>
              <a:ext uri="{FF2B5EF4-FFF2-40B4-BE49-F238E27FC236}">
                <a16:creationId xmlns:a16="http://schemas.microsoft.com/office/drawing/2014/main" id="{9EE42336-51F3-4F8C-A9E2-47747385A6D9}"/>
              </a:ext>
            </a:extLst>
          </p:cNvPr>
          <p:cNvGraphicFramePr>
            <a:graphicFrameLocks noGrp="1"/>
          </p:cNvGraphicFramePr>
          <p:nvPr>
            <p:ph idx="1"/>
          </p:nvPr>
        </p:nvGraphicFramePr>
        <p:xfrm>
          <a:off x="457200" y="1600200"/>
          <a:ext cx="8229600" cy="4530725"/>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a:extLst>
              <a:ext uri="{FF2B5EF4-FFF2-40B4-BE49-F238E27FC236}">
                <a16:creationId xmlns:a16="http://schemas.microsoft.com/office/drawing/2014/main" id="{3C884C13-AB3D-4BE1-8F4A-7D98D8CBD69D}"/>
              </a:ext>
            </a:extLst>
          </p:cNvPr>
          <p:cNvSpPr>
            <a:spLocks noGrp="1" noChangeArrowheads="1"/>
          </p:cNvSpPr>
          <p:nvPr>
            <p:ph type="title"/>
          </p:nvPr>
        </p:nvSpPr>
        <p:spPr>
          <a:xfrm>
            <a:off x="457200" y="82550"/>
            <a:ext cx="8229600" cy="1139825"/>
          </a:xfrm>
        </p:spPr>
        <p:txBody>
          <a:bodyPr/>
          <a:lstStyle/>
          <a:p>
            <a:r>
              <a:rPr lang="en-US" altLang="en-US"/>
              <a:t>Introduction structure </a:t>
            </a:r>
          </a:p>
        </p:txBody>
      </p:sp>
      <p:graphicFrame>
        <p:nvGraphicFramePr>
          <p:cNvPr id="5" name="Content Placeholder 4">
            <a:extLst>
              <a:ext uri="{FF2B5EF4-FFF2-40B4-BE49-F238E27FC236}">
                <a16:creationId xmlns:a16="http://schemas.microsoft.com/office/drawing/2014/main" id="{D7F21C3D-DF47-4509-9D16-3DF491D35F69}"/>
              </a:ext>
            </a:extLst>
          </p:cNvPr>
          <p:cNvGraphicFramePr>
            <a:graphicFrameLocks noGrp="1"/>
          </p:cNvGraphicFramePr>
          <p:nvPr>
            <p:ph sz="half" idx="1"/>
          </p:nvPr>
        </p:nvGraphicFramePr>
        <p:xfrm>
          <a:off x="457200" y="1600200"/>
          <a:ext cx="4038600" cy="453072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6628" name="Content Placeholder 3">
            <a:extLst>
              <a:ext uri="{FF2B5EF4-FFF2-40B4-BE49-F238E27FC236}">
                <a16:creationId xmlns:a16="http://schemas.microsoft.com/office/drawing/2014/main" id="{FC8C9820-95F3-41E2-9BD1-D02A09F5DC76}"/>
              </a:ext>
            </a:extLst>
          </p:cNvPr>
          <p:cNvSpPr>
            <a:spLocks noGrp="1" noChangeArrowheads="1"/>
          </p:cNvSpPr>
          <p:nvPr>
            <p:ph sz="half" idx="2"/>
          </p:nvPr>
        </p:nvSpPr>
        <p:spPr>
          <a:xfrm>
            <a:off x="4757738" y="1643063"/>
            <a:ext cx="4038600" cy="4887912"/>
          </a:xfrm>
        </p:spPr>
        <p:txBody>
          <a:bodyPr/>
          <a:lstStyle/>
          <a:p>
            <a:pPr marL="514350" indent="-514350">
              <a:buFont typeface="Garamond" panose="02020404030301010803" pitchFamily="18" charset="0"/>
              <a:buAutoNum type="arabicPeriod"/>
            </a:pPr>
            <a:r>
              <a:rPr lang="en-US" altLang="en-US">
                <a:latin typeface="Calibri" panose="020F0502020204030204" pitchFamily="34" charset="0"/>
                <a:cs typeface="Calibri" panose="020F0502020204030204" pitchFamily="34" charset="0"/>
              </a:rPr>
              <a:t>What is known? (background information)</a:t>
            </a:r>
          </a:p>
          <a:p>
            <a:pPr marL="514350" indent="-514350">
              <a:spcBef>
                <a:spcPts val="1200"/>
              </a:spcBef>
              <a:buFont typeface="Garamond" panose="02020404030301010803" pitchFamily="18" charset="0"/>
              <a:buAutoNum type="arabicPeriod"/>
            </a:pPr>
            <a:r>
              <a:rPr lang="en-US" altLang="en-US">
                <a:latin typeface="Calibri" panose="020F0502020204030204" pitchFamily="34" charset="0"/>
                <a:cs typeface="Calibri" panose="020F0502020204030204" pitchFamily="34" charset="0"/>
              </a:rPr>
              <a:t>What is unknown? (what gap do you want to fill?)</a:t>
            </a:r>
          </a:p>
          <a:p>
            <a:pPr marL="514350" indent="-514350">
              <a:spcBef>
                <a:spcPts val="1200"/>
              </a:spcBef>
              <a:buFont typeface="Garamond" panose="02020404030301010803" pitchFamily="18" charset="0"/>
              <a:buAutoNum type="arabicPeriod"/>
            </a:pPr>
            <a:r>
              <a:rPr lang="en-US" altLang="en-US">
                <a:latin typeface="Calibri" panose="020F0502020204030204" pitchFamily="34" charset="0"/>
                <a:cs typeface="Calibri" panose="020F0502020204030204" pitchFamily="34" charset="0"/>
              </a:rPr>
              <a:t>How and why should we fill the gap?     (your rationale and purpose/hypothesis)</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E53473BD-8983-41C2-BF8D-BD0580BFD889}"/>
              </a:ext>
            </a:extLst>
          </p:cNvPr>
          <p:cNvSpPr txBox="1">
            <a:spLocks/>
          </p:cNvSpPr>
          <p:nvPr/>
        </p:nvSpPr>
        <p:spPr bwMode="auto">
          <a:xfrm>
            <a:off x="457200" y="3165475"/>
            <a:ext cx="8229600" cy="1139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a:extLst>
        </p:spPr>
        <p:txBody>
          <a:bodyPr anchor="b"/>
          <a:lstStyle>
            <a:lvl1pPr algn="ctr" rtl="0" eaLnBrk="1" fontAlgn="base" hangingPunct="1">
              <a:spcBef>
                <a:spcPct val="0"/>
              </a:spcBef>
              <a:spcAft>
                <a:spcPct val="0"/>
              </a:spcAft>
              <a:defRPr sz="5800">
                <a:solidFill>
                  <a:schemeClr val="accent1">
                    <a:lumMod val="75000"/>
                  </a:schemeClr>
                </a:solidFill>
                <a:latin typeface="Garamond"/>
                <a:ea typeface="MS PGothic" pitchFamily="34" charset="-128"/>
                <a:cs typeface="Garamond"/>
              </a:defRPr>
            </a:lvl1pPr>
            <a:lvl2pPr algn="l" rtl="0" eaLnBrk="1" fontAlgn="base" hangingPunct="1">
              <a:spcBef>
                <a:spcPct val="0"/>
              </a:spcBef>
              <a:spcAft>
                <a:spcPct val="0"/>
              </a:spcAft>
              <a:defRPr sz="4400">
                <a:solidFill>
                  <a:schemeClr val="bg2"/>
                </a:solidFill>
                <a:latin typeface="Garamond" pitchFamily="18" charset="0"/>
                <a:ea typeface="MS PGothic" pitchFamily="34" charset="-128"/>
                <a:cs typeface="MS PGothic" charset="0"/>
              </a:defRPr>
            </a:lvl2pPr>
            <a:lvl3pPr algn="l" rtl="0" eaLnBrk="1" fontAlgn="base" hangingPunct="1">
              <a:spcBef>
                <a:spcPct val="0"/>
              </a:spcBef>
              <a:spcAft>
                <a:spcPct val="0"/>
              </a:spcAft>
              <a:defRPr sz="4400">
                <a:solidFill>
                  <a:schemeClr val="bg2"/>
                </a:solidFill>
                <a:latin typeface="Garamond" pitchFamily="18" charset="0"/>
                <a:ea typeface="MS PGothic" pitchFamily="34" charset="-128"/>
                <a:cs typeface="MS PGothic" charset="0"/>
              </a:defRPr>
            </a:lvl3pPr>
            <a:lvl4pPr algn="l" rtl="0" eaLnBrk="1" fontAlgn="base" hangingPunct="1">
              <a:spcBef>
                <a:spcPct val="0"/>
              </a:spcBef>
              <a:spcAft>
                <a:spcPct val="0"/>
              </a:spcAft>
              <a:defRPr sz="4400">
                <a:solidFill>
                  <a:schemeClr val="bg2"/>
                </a:solidFill>
                <a:latin typeface="Garamond" pitchFamily="18" charset="0"/>
                <a:ea typeface="MS PGothic" pitchFamily="34" charset="-128"/>
                <a:cs typeface="MS PGothic" charset="0"/>
              </a:defRPr>
            </a:lvl4pPr>
            <a:lvl5pPr algn="l" rtl="0" eaLnBrk="1" fontAlgn="base" hangingPunct="1">
              <a:spcBef>
                <a:spcPct val="0"/>
              </a:spcBef>
              <a:spcAft>
                <a:spcPct val="0"/>
              </a:spcAft>
              <a:defRPr sz="4400">
                <a:solidFill>
                  <a:schemeClr val="bg2"/>
                </a:solidFill>
                <a:latin typeface="Garamond" pitchFamily="18" charset="0"/>
                <a:ea typeface="MS PGothic" pitchFamily="34" charset="-128"/>
                <a:cs typeface="MS PGothic" charset="0"/>
              </a:defRPr>
            </a:lvl5pPr>
            <a:lvl6pPr marL="457200" algn="l" rtl="0" eaLnBrk="1" fontAlgn="base" hangingPunct="1">
              <a:spcBef>
                <a:spcPct val="0"/>
              </a:spcBef>
              <a:spcAft>
                <a:spcPct val="0"/>
              </a:spcAft>
              <a:defRPr sz="4400">
                <a:solidFill>
                  <a:schemeClr val="tx2"/>
                </a:solidFill>
                <a:latin typeface="Garamond" pitchFamily="18" charset="0"/>
              </a:defRPr>
            </a:lvl6pPr>
            <a:lvl7pPr marL="914400" algn="l" rtl="0" eaLnBrk="1" fontAlgn="base" hangingPunct="1">
              <a:spcBef>
                <a:spcPct val="0"/>
              </a:spcBef>
              <a:spcAft>
                <a:spcPct val="0"/>
              </a:spcAft>
              <a:defRPr sz="4400">
                <a:solidFill>
                  <a:schemeClr val="tx2"/>
                </a:solidFill>
                <a:latin typeface="Garamond" pitchFamily="18" charset="0"/>
              </a:defRPr>
            </a:lvl7pPr>
            <a:lvl8pPr marL="1371600" algn="l" rtl="0" eaLnBrk="1" fontAlgn="base" hangingPunct="1">
              <a:spcBef>
                <a:spcPct val="0"/>
              </a:spcBef>
              <a:spcAft>
                <a:spcPct val="0"/>
              </a:spcAft>
              <a:defRPr sz="4400">
                <a:solidFill>
                  <a:schemeClr val="tx2"/>
                </a:solidFill>
                <a:latin typeface="Garamond" pitchFamily="18" charset="0"/>
              </a:defRPr>
            </a:lvl8pPr>
            <a:lvl9pPr marL="1828800" algn="l" rtl="0" eaLnBrk="1" fontAlgn="base" hangingPunct="1">
              <a:spcBef>
                <a:spcPct val="0"/>
              </a:spcBef>
              <a:spcAft>
                <a:spcPct val="0"/>
              </a:spcAft>
              <a:defRPr sz="4400">
                <a:solidFill>
                  <a:schemeClr val="tx2"/>
                </a:solidFill>
                <a:latin typeface="Garamond" pitchFamily="18" charset="0"/>
              </a:defRPr>
            </a:lvl9pPr>
          </a:lstStyle>
          <a:p>
            <a:pPr defTabSz="914400">
              <a:defRPr/>
            </a:pPr>
            <a:r>
              <a:rPr lang="en-US" sz="5400" kern="0" dirty="0">
                <a:latin typeface="+mj-lt"/>
              </a:rPr>
              <a:t>The Opening</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a:extLst>
              <a:ext uri="{FF2B5EF4-FFF2-40B4-BE49-F238E27FC236}">
                <a16:creationId xmlns:a16="http://schemas.microsoft.com/office/drawing/2014/main" id="{5A69F8F6-14B0-41F8-ADA3-7FDE47456556}"/>
              </a:ext>
            </a:extLst>
          </p:cNvPr>
          <p:cNvSpPr>
            <a:spLocks noGrp="1" noChangeArrowheads="1"/>
          </p:cNvSpPr>
          <p:nvPr>
            <p:ph type="title"/>
          </p:nvPr>
        </p:nvSpPr>
        <p:spPr/>
        <p:txBody>
          <a:bodyPr/>
          <a:lstStyle/>
          <a:p>
            <a:r>
              <a:rPr lang="en-US" altLang="en-US"/>
              <a:t>Introduction content</a:t>
            </a:r>
          </a:p>
        </p:txBody>
      </p:sp>
      <p:sp>
        <p:nvSpPr>
          <p:cNvPr id="3" name="Content Placeholder 2">
            <a:extLst>
              <a:ext uri="{FF2B5EF4-FFF2-40B4-BE49-F238E27FC236}">
                <a16:creationId xmlns:a16="http://schemas.microsoft.com/office/drawing/2014/main" id="{6E2C142D-EF85-43E0-A71A-54FE7C42FC91}"/>
              </a:ext>
            </a:extLst>
          </p:cNvPr>
          <p:cNvSpPr>
            <a:spLocks noGrp="1"/>
          </p:cNvSpPr>
          <p:nvPr>
            <p:ph idx="1"/>
          </p:nvPr>
        </p:nvSpPr>
        <p:spPr/>
        <p:txBody>
          <a:bodyPr/>
          <a:lstStyle/>
          <a:p>
            <a:pPr marL="514350" indent="-514350">
              <a:buFont typeface="+mj-lt"/>
              <a:buAutoNum type="arabicPeriod"/>
              <a:defRPr/>
            </a:pPr>
            <a:r>
              <a:rPr lang="en-US" dirty="0"/>
              <a:t>Brief background information </a:t>
            </a:r>
          </a:p>
          <a:p>
            <a:pPr lvl="1">
              <a:defRPr/>
            </a:pPr>
            <a:r>
              <a:rPr lang="en-US" dirty="0"/>
              <a:t>Strong statement that reflects your research subject area and the title </a:t>
            </a:r>
          </a:p>
          <a:p>
            <a:pPr lvl="1">
              <a:defRPr/>
            </a:pPr>
            <a:r>
              <a:rPr lang="en-US" dirty="0"/>
              <a:t>State the problems and aims of the study</a:t>
            </a:r>
          </a:p>
          <a:p>
            <a:pPr lvl="1">
              <a:defRPr/>
            </a:pPr>
            <a:r>
              <a:rPr lang="en-US" dirty="0"/>
              <a:t>Use key words from the title</a:t>
            </a:r>
          </a:p>
          <a:p>
            <a:pPr lvl="1">
              <a:defRPr/>
            </a:pPr>
            <a:r>
              <a:rPr lang="en-US" dirty="0"/>
              <a:t>Cite all relevant literature that supports your explanation of current knowledge base </a:t>
            </a:r>
          </a:p>
          <a:p>
            <a:pPr lvl="1">
              <a:defRPr/>
            </a:pPr>
            <a:r>
              <a:rPr lang="en-US" dirty="0"/>
              <a:t>Clarifications of terms, definitions, or abbreviations</a:t>
            </a:r>
          </a:p>
          <a:p>
            <a:pPr marL="0" indent="0">
              <a:buFont typeface="Wingdings" panose="05000000000000000000" pitchFamily="2" charset="2"/>
              <a:buNone/>
              <a:defRPr/>
            </a:pPr>
            <a:endParaRPr 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a:extLst>
              <a:ext uri="{FF2B5EF4-FFF2-40B4-BE49-F238E27FC236}">
                <a16:creationId xmlns:a16="http://schemas.microsoft.com/office/drawing/2014/main" id="{A9D60A82-E7F0-49A1-9495-83411070A8C4}"/>
              </a:ext>
            </a:extLst>
          </p:cNvPr>
          <p:cNvSpPr>
            <a:spLocks noGrp="1" noChangeArrowheads="1"/>
          </p:cNvSpPr>
          <p:nvPr>
            <p:ph type="title"/>
          </p:nvPr>
        </p:nvSpPr>
        <p:spPr>
          <a:xfrm>
            <a:off x="457200" y="277813"/>
            <a:ext cx="8229600" cy="922337"/>
          </a:xfrm>
        </p:spPr>
        <p:txBody>
          <a:bodyPr/>
          <a:lstStyle/>
          <a:p>
            <a:pPr eaLnBrk="1" hangingPunct="1"/>
            <a:r>
              <a:rPr lang="en-US" altLang="en-US" sz="4200"/>
              <a:t>Opening sentence</a:t>
            </a:r>
          </a:p>
        </p:txBody>
      </p:sp>
      <p:sp>
        <p:nvSpPr>
          <p:cNvPr id="32771" name="Content Placeholder 2">
            <a:extLst>
              <a:ext uri="{FF2B5EF4-FFF2-40B4-BE49-F238E27FC236}">
                <a16:creationId xmlns:a16="http://schemas.microsoft.com/office/drawing/2014/main" id="{019134FE-4597-4BA5-BB8B-B7DE3F1CC312}"/>
              </a:ext>
            </a:extLst>
          </p:cNvPr>
          <p:cNvSpPr>
            <a:spLocks noGrp="1" noChangeArrowheads="1"/>
          </p:cNvSpPr>
          <p:nvPr>
            <p:ph idx="1"/>
          </p:nvPr>
        </p:nvSpPr>
        <p:spPr>
          <a:xfrm>
            <a:off x="457200" y="1468438"/>
            <a:ext cx="8401050" cy="1730375"/>
          </a:xfrm>
        </p:spPr>
        <p:txBody>
          <a:bodyPr/>
          <a:lstStyle/>
          <a:p>
            <a:pPr eaLnBrk="1" hangingPunct="1"/>
            <a:r>
              <a:rPr lang="en-US" altLang="en-US">
                <a:latin typeface="Calibri" panose="020F0502020204030204" pitchFamily="34" charset="0"/>
                <a:cs typeface="Calibri" panose="020F0502020204030204" pitchFamily="34" charset="0"/>
              </a:rPr>
              <a:t>Introduces the topic of your manuscript (story)</a:t>
            </a:r>
          </a:p>
          <a:p>
            <a:pPr eaLnBrk="1" hangingPunct="1"/>
            <a:r>
              <a:rPr lang="en-US" altLang="en-US" i="1">
                <a:solidFill>
                  <a:srgbClr val="C00000"/>
                </a:solidFill>
                <a:latin typeface="Calibri" panose="020F0502020204030204" pitchFamily="34" charset="0"/>
                <a:cs typeface="Calibri" panose="020F0502020204030204" pitchFamily="34" charset="0"/>
              </a:rPr>
              <a:t>Example:</a:t>
            </a:r>
          </a:p>
        </p:txBody>
      </p:sp>
      <p:sp>
        <p:nvSpPr>
          <p:cNvPr id="4" name="Trapezoid 3">
            <a:extLst>
              <a:ext uri="{FF2B5EF4-FFF2-40B4-BE49-F238E27FC236}">
                <a16:creationId xmlns:a16="http://schemas.microsoft.com/office/drawing/2014/main" id="{E1863704-AE59-4F34-A97D-88DC51DFA035}"/>
              </a:ext>
            </a:extLst>
          </p:cNvPr>
          <p:cNvSpPr/>
          <p:nvPr/>
        </p:nvSpPr>
        <p:spPr bwMode="auto">
          <a:xfrm rot="10800000">
            <a:off x="881063" y="2776538"/>
            <a:ext cx="7289800" cy="2030412"/>
          </a:xfrm>
          <a:prstGeom prst="trapezoid">
            <a:avLst>
              <a:gd name="adj" fmla="val 45909"/>
            </a:avLst>
          </a:prstGeom>
          <a:solidFill>
            <a:srgbClr val="002060"/>
          </a:solidFill>
          <a:ln w="12700" cap="flat" cmpd="sng" algn="ctr">
            <a:solidFill>
              <a:schemeClr val="tx1"/>
            </a:solidFill>
            <a:prstDash val="solid"/>
            <a:round/>
            <a:headEnd type="none" w="med" len="med"/>
            <a:tailEnd type="none" w="med" len="med"/>
          </a:ln>
          <a:effectLst/>
        </p:spPr>
        <p:txBody>
          <a:bodyPr/>
          <a:lstStyle/>
          <a:p>
            <a:pPr defTabSz="914400">
              <a:defRPr/>
            </a:pPr>
            <a:endParaRPr lang="en-US">
              <a:cs typeface="+mn-cs"/>
            </a:endParaRPr>
          </a:p>
        </p:txBody>
      </p:sp>
      <p:sp>
        <p:nvSpPr>
          <p:cNvPr id="32773" name="TextBox 4">
            <a:extLst>
              <a:ext uri="{FF2B5EF4-FFF2-40B4-BE49-F238E27FC236}">
                <a16:creationId xmlns:a16="http://schemas.microsoft.com/office/drawing/2014/main" id="{DEA96282-BD62-414D-83A0-8654B4F55054}"/>
              </a:ext>
            </a:extLst>
          </p:cNvPr>
          <p:cNvSpPr txBox="1">
            <a:spLocks noChangeArrowheads="1"/>
          </p:cNvSpPr>
          <p:nvPr/>
        </p:nvSpPr>
        <p:spPr bwMode="auto">
          <a:xfrm>
            <a:off x="1905000" y="2827338"/>
            <a:ext cx="5703888" cy="1919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404040"/>
              </a:buClr>
              <a:buSzPct val="100000"/>
              <a:buFont typeface="Wingdings" panose="05000000000000000000" pitchFamily="2" charset="2"/>
              <a:buChar char="§"/>
              <a:defRPr sz="3200">
                <a:solidFill>
                  <a:srgbClr val="585C56"/>
                </a:solidFill>
                <a:latin typeface="Calibri" panose="020F0502020204030204" pitchFamily="34" charset="0"/>
                <a:ea typeface="MS PGothic" panose="020B0600070205080204" pitchFamily="34" charset="-128"/>
                <a:cs typeface="Calibri" panose="020F0502020204030204" pitchFamily="34" charset="0"/>
              </a:defRPr>
            </a:lvl1pPr>
            <a:lvl2pPr marL="742950" indent="-285750">
              <a:spcBef>
                <a:spcPct val="20000"/>
              </a:spcBef>
              <a:buClr>
                <a:schemeClr val="bg1"/>
              </a:buClr>
              <a:buSzPct val="120000"/>
              <a:buFont typeface="Arial" panose="020B0604020202020204" pitchFamily="34" charset="0"/>
              <a:buChar char="•"/>
              <a:defRPr sz="2800">
                <a:solidFill>
                  <a:srgbClr val="585C56"/>
                </a:solidFill>
                <a:latin typeface="Calibri" panose="020F0502020204030204" pitchFamily="34" charset="0"/>
                <a:ea typeface="MS PGothic" panose="020B0600070205080204" pitchFamily="34" charset="-128"/>
                <a:cs typeface="Calibri" panose="020F0502020204030204" pitchFamily="34" charset="0"/>
              </a:defRPr>
            </a:lvl2pPr>
            <a:lvl3pPr marL="1143000" indent="-228600">
              <a:spcBef>
                <a:spcPct val="20000"/>
              </a:spcBef>
              <a:buClr>
                <a:schemeClr val="bg2"/>
              </a:buClr>
              <a:buSzPct val="120000"/>
              <a:buFont typeface="Courier New" panose="02070309020205020404" pitchFamily="49" charset="0"/>
              <a:buChar char="­"/>
              <a:defRPr sz="2400">
                <a:solidFill>
                  <a:srgbClr val="585C56"/>
                </a:solidFill>
                <a:latin typeface="Calibri" panose="020F0502020204030204" pitchFamily="34" charset="0"/>
                <a:ea typeface="MS PGothic" panose="020B0600070205080204" pitchFamily="34" charset="-128"/>
                <a:cs typeface="Calibri" panose="020F0502020204030204" pitchFamily="34" charset="0"/>
              </a:defRPr>
            </a:lvl3pPr>
            <a:lvl4pPr marL="1600200" indent="-228600">
              <a:spcBef>
                <a:spcPct val="20000"/>
              </a:spcBef>
              <a:buClr>
                <a:schemeClr val="bg2"/>
              </a:buClr>
              <a:buFont typeface="Wingdings" panose="05000000000000000000" pitchFamily="2" charset="2"/>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4pPr>
            <a:lvl5pPr marL="2057400" indent="-228600">
              <a:spcBef>
                <a:spcPct val="20000"/>
              </a:spcBef>
              <a:buClr>
                <a:srgbClr val="FF0000"/>
              </a:buClr>
              <a:buSzPct val="80000"/>
              <a:buFont typeface="Arial" panose="020B0604020202020204" pitchFamily="34" charset="0"/>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5pPr>
            <a:lvl6pPr marL="2514600" indent="-228600" defTabSz="457200" eaLnBrk="0" fontAlgn="base" hangingPunct="0">
              <a:spcBef>
                <a:spcPct val="20000"/>
              </a:spcBef>
              <a:spcAft>
                <a:spcPct val="0"/>
              </a:spcAft>
              <a:buClr>
                <a:srgbClr val="FF0000"/>
              </a:buClr>
              <a:buSzPct val="80000"/>
              <a:buFont typeface="Arial" panose="020B0604020202020204" pitchFamily="34" charset="0"/>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6pPr>
            <a:lvl7pPr marL="2971800" indent="-228600" defTabSz="457200" eaLnBrk="0" fontAlgn="base" hangingPunct="0">
              <a:spcBef>
                <a:spcPct val="20000"/>
              </a:spcBef>
              <a:spcAft>
                <a:spcPct val="0"/>
              </a:spcAft>
              <a:buClr>
                <a:srgbClr val="FF0000"/>
              </a:buClr>
              <a:buSzPct val="80000"/>
              <a:buFont typeface="Arial" panose="020B0604020202020204" pitchFamily="34" charset="0"/>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7pPr>
            <a:lvl8pPr marL="3429000" indent="-228600" defTabSz="457200" eaLnBrk="0" fontAlgn="base" hangingPunct="0">
              <a:spcBef>
                <a:spcPct val="20000"/>
              </a:spcBef>
              <a:spcAft>
                <a:spcPct val="0"/>
              </a:spcAft>
              <a:buClr>
                <a:srgbClr val="FF0000"/>
              </a:buClr>
              <a:buSzPct val="80000"/>
              <a:buFont typeface="Arial" panose="020B0604020202020204" pitchFamily="34" charset="0"/>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8pPr>
            <a:lvl9pPr marL="3886200" indent="-228600" defTabSz="457200" eaLnBrk="0" fontAlgn="base" hangingPunct="0">
              <a:spcBef>
                <a:spcPct val="20000"/>
              </a:spcBef>
              <a:spcAft>
                <a:spcPct val="0"/>
              </a:spcAft>
              <a:buClr>
                <a:srgbClr val="FF0000"/>
              </a:buClr>
              <a:buSzPct val="80000"/>
              <a:buFont typeface="Arial" panose="020B0604020202020204" pitchFamily="34" charset="0"/>
              <a:buChar char="•"/>
              <a:defRPr>
                <a:solidFill>
                  <a:srgbClr val="585C56"/>
                </a:solidFill>
                <a:latin typeface="Calibri" panose="020F0502020204030204" pitchFamily="34" charset="0"/>
                <a:ea typeface="MS PGothic" panose="020B0600070205080204" pitchFamily="34" charset="-128"/>
                <a:cs typeface="Calibri" panose="020F0502020204030204" pitchFamily="34" charset="0"/>
              </a:defRPr>
            </a:lvl9pPr>
          </a:lstStyle>
          <a:p>
            <a:pPr eaLnBrk="1" hangingPunct="1">
              <a:lnSpc>
                <a:spcPct val="110000"/>
              </a:lnSpc>
              <a:spcBef>
                <a:spcPct val="0"/>
              </a:spcBef>
              <a:buClrTx/>
              <a:buSzTx/>
              <a:buFontTx/>
              <a:buNone/>
            </a:pPr>
            <a:r>
              <a:rPr lang="en-US" altLang="en-US" sz="2200">
                <a:solidFill>
                  <a:schemeClr val="tx1"/>
                </a:solidFill>
                <a:latin typeface="Verdana" panose="020B0604030504040204" pitchFamily="34" charset="0"/>
                <a:cs typeface="Arial" panose="020B0604020202020204" pitchFamily="34" charset="0"/>
              </a:rPr>
              <a:t>“Early identification and treatment of individuals with infectious tuberculosis (TB) are crucial to interrupting transmission and reducing incidence, morbidity and mortality.”</a:t>
            </a:r>
          </a:p>
        </p:txBody>
      </p:sp>
      <p:sp>
        <p:nvSpPr>
          <p:cNvPr id="2" name="TextBox 5">
            <a:extLst>
              <a:ext uri="{FF2B5EF4-FFF2-40B4-BE49-F238E27FC236}">
                <a16:creationId xmlns:a16="http://schemas.microsoft.com/office/drawing/2014/main" id="{8CDF1783-9823-473A-96EF-79FD71BD40D4}"/>
              </a:ext>
            </a:extLst>
          </p:cNvPr>
          <p:cNvSpPr txBox="1">
            <a:spLocks noChangeArrowheads="1"/>
          </p:cNvSpPr>
          <p:nvPr/>
        </p:nvSpPr>
        <p:spPr bwMode="auto">
          <a:xfrm>
            <a:off x="477838" y="6340475"/>
            <a:ext cx="6627812"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rgbClr val="404040"/>
              </a:buClr>
              <a:buSzPct val="100000"/>
              <a:buFont typeface="Wingdings" pitchFamily="2" charset="2"/>
              <a:buChar char="§"/>
              <a:defRPr sz="3200">
                <a:solidFill>
                  <a:srgbClr val="585C56"/>
                </a:solidFill>
                <a:latin typeface="Calibri" pitchFamily="34" charset="0"/>
                <a:ea typeface="MS PGothic" pitchFamily="34" charset="-128"/>
                <a:cs typeface="Calibri" pitchFamily="34" charset="0"/>
              </a:defRPr>
            </a:lvl1pPr>
            <a:lvl2pPr marL="742950" indent="-285750" eaLnBrk="0" hangingPunct="0">
              <a:spcBef>
                <a:spcPct val="20000"/>
              </a:spcBef>
              <a:buClr>
                <a:schemeClr val="bg1"/>
              </a:buClr>
              <a:buSzPct val="120000"/>
              <a:buFont typeface="Arial" pitchFamily="34" charset="0"/>
              <a:buChar char="•"/>
              <a:defRPr sz="2800">
                <a:solidFill>
                  <a:srgbClr val="585C56"/>
                </a:solidFill>
                <a:latin typeface="Calibri" pitchFamily="34" charset="0"/>
                <a:ea typeface="MS PGothic" pitchFamily="34" charset="-128"/>
                <a:cs typeface="Calibri" pitchFamily="34" charset="0"/>
              </a:defRPr>
            </a:lvl2pPr>
            <a:lvl3pPr marL="1143000" indent="-228600" eaLnBrk="0" hangingPunct="0">
              <a:spcBef>
                <a:spcPct val="20000"/>
              </a:spcBef>
              <a:buClr>
                <a:schemeClr val="bg2"/>
              </a:buClr>
              <a:buSzPct val="120000"/>
              <a:buFont typeface="Courier New" pitchFamily="49" charset="0"/>
              <a:buChar char="­"/>
              <a:defRPr sz="2400">
                <a:solidFill>
                  <a:srgbClr val="585C56"/>
                </a:solidFill>
                <a:latin typeface="Calibri" pitchFamily="34" charset="0"/>
                <a:ea typeface="MS PGothic" pitchFamily="34" charset="-128"/>
                <a:cs typeface="Calibri" pitchFamily="34" charset="0"/>
              </a:defRPr>
            </a:lvl3pPr>
            <a:lvl4pPr marL="1600200" indent="-228600" eaLnBrk="0" hangingPunct="0">
              <a:spcBef>
                <a:spcPct val="20000"/>
              </a:spcBef>
              <a:buClr>
                <a:schemeClr val="bg2"/>
              </a:buClr>
              <a:buFont typeface="Wingdings" pitchFamily="2" charset="2"/>
              <a:buChar char="§"/>
              <a:defRPr>
                <a:solidFill>
                  <a:srgbClr val="585C56"/>
                </a:solidFill>
                <a:latin typeface="Calibri" pitchFamily="34" charset="0"/>
                <a:ea typeface="MS PGothic" pitchFamily="34" charset="-128"/>
                <a:cs typeface="Calibri" pitchFamily="34" charset="0"/>
              </a:defRPr>
            </a:lvl4pPr>
            <a:lvl5pPr marL="2057400" indent="-228600" eaLnBrk="0" hangingPunct="0">
              <a:spcBef>
                <a:spcPct val="20000"/>
              </a:spcBef>
              <a:buClr>
                <a:srgbClr val="FF0000"/>
              </a:buClr>
              <a:buSzPct val="80000"/>
              <a:buFont typeface="Arial" pitchFamily="34" charset="0"/>
              <a:buChar char="•"/>
              <a:defRPr>
                <a:solidFill>
                  <a:srgbClr val="585C56"/>
                </a:solidFill>
                <a:latin typeface="Calibri" pitchFamily="34" charset="0"/>
                <a:ea typeface="MS PGothic" pitchFamily="34" charset="-128"/>
                <a:cs typeface="Calibri" pitchFamily="34" charset="0"/>
              </a:defRPr>
            </a:lvl5pPr>
            <a:lvl6pPr marL="2514600" indent="-228600" defTabSz="457200" eaLnBrk="0" fontAlgn="base" hangingPunct="0">
              <a:spcBef>
                <a:spcPct val="20000"/>
              </a:spcBef>
              <a:spcAft>
                <a:spcPct val="0"/>
              </a:spcAft>
              <a:buClr>
                <a:srgbClr val="FF0000"/>
              </a:buClr>
              <a:buSzPct val="80000"/>
              <a:buFont typeface="Arial" pitchFamily="34" charset="0"/>
              <a:buChar char="•"/>
              <a:defRPr>
                <a:solidFill>
                  <a:srgbClr val="585C56"/>
                </a:solidFill>
                <a:latin typeface="Calibri" pitchFamily="34" charset="0"/>
                <a:ea typeface="MS PGothic" pitchFamily="34" charset="-128"/>
                <a:cs typeface="Calibri" pitchFamily="34" charset="0"/>
              </a:defRPr>
            </a:lvl6pPr>
            <a:lvl7pPr marL="2971800" indent="-228600" defTabSz="457200" eaLnBrk="0" fontAlgn="base" hangingPunct="0">
              <a:spcBef>
                <a:spcPct val="20000"/>
              </a:spcBef>
              <a:spcAft>
                <a:spcPct val="0"/>
              </a:spcAft>
              <a:buClr>
                <a:srgbClr val="FF0000"/>
              </a:buClr>
              <a:buSzPct val="80000"/>
              <a:buFont typeface="Arial" pitchFamily="34" charset="0"/>
              <a:buChar char="•"/>
              <a:defRPr>
                <a:solidFill>
                  <a:srgbClr val="585C56"/>
                </a:solidFill>
                <a:latin typeface="Calibri" pitchFamily="34" charset="0"/>
                <a:ea typeface="MS PGothic" pitchFamily="34" charset="-128"/>
                <a:cs typeface="Calibri" pitchFamily="34" charset="0"/>
              </a:defRPr>
            </a:lvl7pPr>
            <a:lvl8pPr marL="3429000" indent="-228600" defTabSz="457200" eaLnBrk="0" fontAlgn="base" hangingPunct="0">
              <a:spcBef>
                <a:spcPct val="20000"/>
              </a:spcBef>
              <a:spcAft>
                <a:spcPct val="0"/>
              </a:spcAft>
              <a:buClr>
                <a:srgbClr val="FF0000"/>
              </a:buClr>
              <a:buSzPct val="80000"/>
              <a:buFont typeface="Arial" pitchFamily="34" charset="0"/>
              <a:buChar char="•"/>
              <a:defRPr>
                <a:solidFill>
                  <a:srgbClr val="585C56"/>
                </a:solidFill>
                <a:latin typeface="Calibri" pitchFamily="34" charset="0"/>
                <a:ea typeface="MS PGothic" pitchFamily="34" charset="-128"/>
                <a:cs typeface="Calibri" pitchFamily="34" charset="0"/>
              </a:defRPr>
            </a:lvl8pPr>
            <a:lvl9pPr marL="3886200" indent="-228600" defTabSz="457200" eaLnBrk="0" fontAlgn="base" hangingPunct="0">
              <a:spcBef>
                <a:spcPct val="20000"/>
              </a:spcBef>
              <a:spcAft>
                <a:spcPct val="0"/>
              </a:spcAft>
              <a:buClr>
                <a:srgbClr val="FF0000"/>
              </a:buClr>
              <a:buSzPct val="80000"/>
              <a:buFont typeface="Arial" pitchFamily="34" charset="0"/>
              <a:buChar char="•"/>
              <a:defRPr>
                <a:solidFill>
                  <a:srgbClr val="585C56"/>
                </a:solidFill>
                <a:latin typeface="Calibri" pitchFamily="34" charset="0"/>
                <a:ea typeface="MS PGothic" pitchFamily="34" charset="-128"/>
                <a:cs typeface="Calibri" pitchFamily="34" charset="0"/>
              </a:defRPr>
            </a:lvl9pPr>
          </a:lstStyle>
          <a:p>
            <a:pPr eaLnBrk="1" hangingPunct="1">
              <a:spcBef>
                <a:spcPct val="0"/>
              </a:spcBef>
              <a:buClrTx/>
              <a:buSzTx/>
              <a:buFontTx/>
              <a:buNone/>
              <a:defRPr/>
            </a:pPr>
            <a:r>
              <a:rPr lang="en-US" altLang="en-US" sz="1600" dirty="0">
                <a:solidFill>
                  <a:schemeClr val="bg2">
                    <a:lumMod val="65000"/>
                    <a:lumOff val="35000"/>
                  </a:schemeClr>
                </a:solidFill>
              </a:rPr>
              <a:t>Excerpt source: </a:t>
            </a:r>
            <a:r>
              <a:rPr lang="en-US" altLang="en-US" sz="1600" i="1" dirty="0">
                <a:solidFill>
                  <a:schemeClr val="bg2">
                    <a:lumMod val="65000"/>
                    <a:lumOff val="35000"/>
                  </a:schemeClr>
                </a:solidFill>
              </a:rPr>
              <a:t>IJTLD</a:t>
            </a:r>
            <a:r>
              <a:rPr lang="en-US" altLang="en-US" sz="1600" dirty="0">
                <a:solidFill>
                  <a:schemeClr val="bg2">
                    <a:lumMod val="65000"/>
                    <a:lumOff val="35000"/>
                  </a:schemeClr>
                </a:solidFill>
              </a:rPr>
              <a:t> </a:t>
            </a:r>
            <a:r>
              <a:rPr lang="en-US" sz="1600" dirty="0">
                <a:solidFill>
                  <a:schemeClr val="bg2">
                    <a:lumMod val="65000"/>
                    <a:lumOff val="35000"/>
                  </a:schemeClr>
                </a:solidFill>
              </a:rPr>
              <a:t>22(3):264–272</a:t>
            </a:r>
            <a:endParaRPr lang="en-US" altLang="en-US" sz="1600" dirty="0">
              <a:solidFill>
                <a:schemeClr val="bg2">
                  <a:lumMod val="65000"/>
                  <a:lumOff val="35000"/>
                </a:schemeClr>
              </a:solidFill>
            </a:endParaRPr>
          </a:p>
        </p:txBody>
      </p:sp>
      <p:sp>
        <p:nvSpPr>
          <p:cNvPr id="8" name="Content Placeholder 2">
            <a:extLst>
              <a:ext uri="{FF2B5EF4-FFF2-40B4-BE49-F238E27FC236}">
                <a16:creationId xmlns:a16="http://schemas.microsoft.com/office/drawing/2014/main" id="{4E0E398A-76DA-4DB6-8DD1-493A40DDA480}"/>
              </a:ext>
            </a:extLst>
          </p:cNvPr>
          <p:cNvSpPr txBox="1">
            <a:spLocks/>
          </p:cNvSpPr>
          <p:nvPr/>
        </p:nvSpPr>
        <p:spPr bwMode="auto">
          <a:xfrm>
            <a:off x="450850" y="4914900"/>
            <a:ext cx="2787650" cy="1276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a:extLst>
        </p:spPr>
        <p:txBody>
          <a:bodyPr/>
          <a:lstStyle>
            <a:lvl1pPr marL="342900" indent="-342900" algn="l" rtl="0" eaLnBrk="1" fontAlgn="base" hangingPunct="1">
              <a:spcBef>
                <a:spcPct val="20000"/>
              </a:spcBef>
              <a:spcAft>
                <a:spcPct val="0"/>
              </a:spcAft>
              <a:buClr>
                <a:schemeClr val="bg2">
                  <a:lumMod val="75000"/>
                  <a:lumOff val="25000"/>
                </a:schemeClr>
              </a:buClr>
              <a:buSzPct val="100000"/>
              <a:buFont typeface="Wingdings" charset="0"/>
              <a:buChar char="§"/>
              <a:defRPr sz="3200">
                <a:solidFill>
                  <a:srgbClr val="585C56"/>
                </a:solidFill>
                <a:latin typeface="Calibri"/>
                <a:ea typeface="MS PGothic" pitchFamily="34" charset="-128"/>
                <a:cs typeface="Calibri"/>
              </a:defRPr>
            </a:lvl1pPr>
            <a:lvl2pPr marL="742950" indent="-285750" algn="l" rtl="0" eaLnBrk="1" fontAlgn="base" hangingPunct="1">
              <a:spcBef>
                <a:spcPct val="20000"/>
              </a:spcBef>
              <a:spcAft>
                <a:spcPct val="0"/>
              </a:spcAft>
              <a:buClr>
                <a:schemeClr val="bg1"/>
              </a:buClr>
              <a:buSzPct val="120000"/>
              <a:buFont typeface="Arial" charset="0"/>
              <a:buChar char="•"/>
              <a:defRPr sz="2800">
                <a:solidFill>
                  <a:srgbClr val="585C56"/>
                </a:solidFill>
                <a:latin typeface="Calibri"/>
                <a:ea typeface="MS PGothic" pitchFamily="34" charset="-128"/>
                <a:cs typeface="Calibri"/>
              </a:defRPr>
            </a:lvl2pPr>
            <a:lvl3pPr marL="1143000" indent="-228600" algn="l" rtl="0" eaLnBrk="1" fontAlgn="base" hangingPunct="1">
              <a:spcBef>
                <a:spcPct val="20000"/>
              </a:spcBef>
              <a:spcAft>
                <a:spcPct val="0"/>
              </a:spcAft>
              <a:buClr>
                <a:schemeClr val="bg2"/>
              </a:buClr>
              <a:buSzPct val="120000"/>
              <a:buFont typeface="Courier New" charset="0"/>
              <a:buChar char="­"/>
              <a:defRPr sz="2400">
                <a:solidFill>
                  <a:srgbClr val="585C56"/>
                </a:solidFill>
                <a:latin typeface="Calibri"/>
                <a:ea typeface="MS PGothic" pitchFamily="34" charset="-128"/>
                <a:cs typeface="Calibri"/>
              </a:defRPr>
            </a:lvl3pPr>
            <a:lvl4pPr marL="1600200" indent="-228600" algn="l" rtl="0" eaLnBrk="1" fontAlgn="base" hangingPunct="1">
              <a:spcBef>
                <a:spcPct val="20000"/>
              </a:spcBef>
              <a:spcAft>
                <a:spcPct val="0"/>
              </a:spcAft>
              <a:buClr>
                <a:schemeClr val="bg2"/>
              </a:buClr>
              <a:buFont typeface="Wingdings" charset="0"/>
              <a:buChar char="§"/>
              <a:defRPr>
                <a:solidFill>
                  <a:srgbClr val="585C56"/>
                </a:solidFill>
                <a:latin typeface="Calibri"/>
                <a:ea typeface="MS PGothic" pitchFamily="34" charset="-128"/>
                <a:cs typeface="Calibri"/>
              </a:defRPr>
            </a:lvl4pPr>
            <a:lvl5pPr marL="2057400" indent="-228600" algn="l" rtl="0" eaLnBrk="1" fontAlgn="base" hangingPunct="1">
              <a:spcBef>
                <a:spcPct val="20000"/>
              </a:spcBef>
              <a:spcAft>
                <a:spcPct val="0"/>
              </a:spcAft>
              <a:buClr>
                <a:srgbClr val="FF0000"/>
              </a:buClr>
              <a:buSzPct val="80000"/>
              <a:buFont typeface="Arial" charset="0"/>
              <a:buChar char="•"/>
              <a:defRPr>
                <a:solidFill>
                  <a:srgbClr val="585C56"/>
                </a:solidFill>
                <a:latin typeface="Calibri"/>
                <a:ea typeface="MS PGothic" pitchFamily="34" charset="-128"/>
                <a:cs typeface="Calibri"/>
              </a:defRPr>
            </a:lvl5pPr>
            <a:lvl6pPr marL="2514600" indent="-228600" algn="l" rtl="0" eaLnBrk="1" fontAlgn="base" hangingPunct="1">
              <a:spcBef>
                <a:spcPct val="20000"/>
              </a:spcBef>
              <a:spcAft>
                <a:spcPct val="0"/>
              </a:spcAft>
              <a:buClr>
                <a:schemeClr val="tx2"/>
              </a:buClr>
              <a:buSzPct val="80000"/>
              <a:buFont typeface="Wingdings" pitchFamily="2" charset="2"/>
              <a:buChar char="§"/>
              <a:defRPr>
                <a:solidFill>
                  <a:schemeClr val="tx1"/>
                </a:solidFill>
                <a:latin typeface="+mn-lt"/>
              </a:defRPr>
            </a:lvl6pPr>
            <a:lvl7pPr marL="2971800" indent="-228600" algn="l" rtl="0" eaLnBrk="1" fontAlgn="base" hangingPunct="1">
              <a:spcBef>
                <a:spcPct val="20000"/>
              </a:spcBef>
              <a:spcAft>
                <a:spcPct val="0"/>
              </a:spcAft>
              <a:buClr>
                <a:schemeClr val="tx2"/>
              </a:buClr>
              <a:buSzPct val="80000"/>
              <a:buFont typeface="Wingdings" pitchFamily="2" charset="2"/>
              <a:buChar char="§"/>
              <a:defRPr>
                <a:solidFill>
                  <a:schemeClr val="tx1"/>
                </a:solidFill>
                <a:latin typeface="+mn-lt"/>
              </a:defRPr>
            </a:lvl7pPr>
            <a:lvl8pPr marL="3429000" indent="-228600" algn="l" rtl="0" eaLnBrk="1" fontAlgn="base" hangingPunct="1">
              <a:spcBef>
                <a:spcPct val="20000"/>
              </a:spcBef>
              <a:spcAft>
                <a:spcPct val="0"/>
              </a:spcAft>
              <a:buClr>
                <a:schemeClr val="tx2"/>
              </a:buClr>
              <a:buSzPct val="80000"/>
              <a:buFont typeface="Wingdings" pitchFamily="2" charset="2"/>
              <a:buChar char="§"/>
              <a:defRPr>
                <a:solidFill>
                  <a:schemeClr val="tx1"/>
                </a:solidFill>
                <a:latin typeface="+mn-lt"/>
              </a:defRPr>
            </a:lvl8pPr>
            <a:lvl9pPr marL="3886200" indent="-228600" algn="l" rtl="0" eaLnBrk="1" fontAlgn="base" hangingPunct="1">
              <a:spcBef>
                <a:spcPct val="20000"/>
              </a:spcBef>
              <a:spcAft>
                <a:spcPct val="0"/>
              </a:spcAft>
              <a:buClr>
                <a:schemeClr val="tx2"/>
              </a:buClr>
              <a:buSzPct val="80000"/>
              <a:buFont typeface="Wingdings" pitchFamily="2" charset="2"/>
              <a:buChar char="§"/>
              <a:defRPr>
                <a:solidFill>
                  <a:schemeClr val="tx1"/>
                </a:solidFill>
                <a:latin typeface="+mn-lt"/>
              </a:defRPr>
            </a:lvl9pPr>
          </a:lstStyle>
          <a:p>
            <a:pPr defTabSz="914400">
              <a:buClr>
                <a:srgbClr val="C00000"/>
              </a:buClr>
              <a:buFont typeface="Wingdings 3" panose="05040102010807070707" pitchFamily="18" charset="2"/>
              <a:buChar char=""/>
              <a:defRPr/>
            </a:pPr>
            <a:r>
              <a:rPr lang="en-US" kern="0" dirty="0"/>
              <a:t> Problem = </a:t>
            </a:r>
          </a:p>
          <a:p>
            <a:pPr defTabSz="914400">
              <a:buClr>
                <a:srgbClr val="C00000"/>
              </a:buClr>
              <a:buFont typeface="Wingdings 3" panose="05040102010807070707" pitchFamily="18" charset="2"/>
              <a:buChar char=""/>
              <a:defRPr/>
            </a:pPr>
            <a:r>
              <a:rPr lang="en-US" kern="0" dirty="0">
                <a:solidFill>
                  <a:schemeClr val="bg2">
                    <a:lumMod val="65000"/>
                    <a:lumOff val="35000"/>
                  </a:schemeClr>
                </a:solidFill>
              </a:rPr>
              <a:t> Characters</a:t>
            </a:r>
            <a:r>
              <a:rPr lang="en-US" i="1" kern="0" dirty="0">
                <a:solidFill>
                  <a:srgbClr val="C00000"/>
                </a:solidFill>
              </a:rPr>
              <a:t> </a:t>
            </a:r>
            <a:r>
              <a:rPr lang="en-US" kern="0" dirty="0">
                <a:solidFill>
                  <a:schemeClr val="bg2">
                    <a:lumMod val="65000"/>
                    <a:lumOff val="35000"/>
                  </a:schemeClr>
                </a:solidFill>
              </a:rPr>
              <a:t>=</a:t>
            </a:r>
            <a:r>
              <a:rPr lang="en-US" kern="0" dirty="0">
                <a:solidFill>
                  <a:srgbClr val="C00000"/>
                </a:solidFill>
              </a:rPr>
              <a:t> </a:t>
            </a:r>
          </a:p>
        </p:txBody>
      </p:sp>
      <p:sp>
        <p:nvSpPr>
          <p:cNvPr id="11" name="Content Placeholder 2">
            <a:extLst>
              <a:ext uri="{FF2B5EF4-FFF2-40B4-BE49-F238E27FC236}">
                <a16:creationId xmlns:a16="http://schemas.microsoft.com/office/drawing/2014/main" id="{68502665-DA31-4796-B08E-A365D9DA56A1}"/>
              </a:ext>
            </a:extLst>
          </p:cNvPr>
          <p:cNvSpPr txBox="1">
            <a:spLocks/>
          </p:cNvSpPr>
          <p:nvPr/>
        </p:nvSpPr>
        <p:spPr bwMode="auto">
          <a:xfrm>
            <a:off x="3000375" y="4908550"/>
            <a:ext cx="5832475" cy="1274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a:extLst>
        </p:spPr>
        <p:txBody>
          <a:bodyPr/>
          <a:lstStyle>
            <a:lvl1pPr marL="342900" indent="-342900" algn="l" rtl="0" eaLnBrk="1" fontAlgn="base" hangingPunct="1">
              <a:spcBef>
                <a:spcPct val="20000"/>
              </a:spcBef>
              <a:spcAft>
                <a:spcPct val="0"/>
              </a:spcAft>
              <a:buClr>
                <a:schemeClr val="bg2">
                  <a:lumMod val="75000"/>
                  <a:lumOff val="25000"/>
                </a:schemeClr>
              </a:buClr>
              <a:buSzPct val="100000"/>
              <a:buFont typeface="Wingdings" charset="0"/>
              <a:buChar char="§"/>
              <a:defRPr sz="3200">
                <a:solidFill>
                  <a:srgbClr val="585C56"/>
                </a:solidFill>
                <a:latin typeface="Calibri"/>
                <a:ea typeface="MS PGothic" pitchFamily="34" charset="-128"/>
                <a:cs typeface="Calibri"/>
              </a:defRPr>
            </a:lvl1pPr>
            <a:lvl2pPr marL="742950" indent="-285750" algn="l" rtl="0" eaLnBrk="1" fontAlgn="base" hangingPunct="1">
              <a:spcBef>
                <a:spcPct val="20000"/>
              </a:spcBef>
              <a:spcAft>
                <a:spcPct val="0"/>
              </a:spcAft>
              <a:buClr>
                <a:schemeClr val="bg1"/>
              </a:buClr>
              <a:buSzPct val="120000"/>
              <a:buFont typeface="Arial" charset="0"/>
              <a:buChar char="•"/>
              <a:defRPr sz="2800">
                <a:solidFill>
                  <a:srgbClr val="585C56"/>
                </a:solidFill>
                <a:latin typeface="Calibri"/>
                <a:ea typeface="MS PGothic" pitchFamily="34" charset="-128"/>
                <a:cs typeface="Calibri"/>
              </a:defRPr>
            </a:lvl2pPr>
            <a:lvl3pPr marL="1143000" indent="-228600" algn="l" rtl="0" eaLnBrk="1" fontAlgn="base" hangingPunct="1">
              <a:spcBef>
                <a:spcPct val="20000"/>
              </a:spcBef>
              <a:spcAft>
                <a:spcPct val="0"/>
              </a:spcAft>
              <a:buClr>
                <a:schemeClr val="bg2"/>
              </a:buClr>
              <a:buSzPct val="120000"/>
              <a:buFont typeface="Courier New" charset="0"/>
              <a:buChar char="­"/>
              <a:defRPr sz="2400">
                <a:solidFill>
                  <a:srgbClr val="585C56"/>
                </a:solidFill>
                <a:latin typeface="Calibri"/>
                <a:ea typeface="MS PGothic" pitchFamily="34" charset="-128"/>
                <a:cs typeface="Calibri"/>
              </a:defRPr>
            </a:lvl3pPr>
            <a:lvl4pPr marL="1600200" indent="-228600" algn="l" rtl="0" eaLnBrk="1" fontAlgn="base" hangingPunct="1">
              <a:spcBef>
                <a:spcPct val="20000"/>
              </a:spcBef>
              <a:spcAft>
                <a:spcPct val="0"/>
              </a:spcAft>
              <a:buClr>
                <a:schemeClr val="bg2"/>
              </a:buClr>
              <a:buFont typeface="Wingdings" charset="0"/>
              <a:buChar char="§"/>
              <a:defRPr>
                <a:solidFill>
                  <a:srgbClr val="585C56"/>
                </a:solidFill>
                <a:latin typeface="Calibri"/>
                <a:ea typeface="MS PGothic" pitchFamily="34" charset="-128"/>
                <a:cs typeface="Calibri"/>
              </a:defRPr>
            </a:lvl4pPr>
            <a:lvl5pPr marL="2057400" indent="-228600" algn="l" rtl="0" eaLnBrk="1" fontAlgn="base" hangingPunct="1">
              <a:spcBef>
                <a:spcPct val="20000"/>
              </a:spcBef>
              <a:spcAft>
                <a:spcPct val="0"/>
              </a:spcAft>
              <a:buClr>
                <a:srgbClr val="FF0000"/>
              </a:buClr>
              <a:buSzPct val="80000"/>
              <a:buFont typeface="Arial" charset="0"/>
              <a:buChar char="•"/>
              <a:defRPr>
                <a:solidFill>
                  <a:srgbClr val="585C56"/>
                </a:solidFill>
                <a:latin typeface="Calibri"/>
                <a:ea typeface="MS PGothic" pitchFamily="34" charset="-128"/>
                <a:cs typeface="Calibri"/>
              </a:defRPr>
            </a:lvl5pPr>
            <a:lvl6pPr marL="2514600" indent="-228600" algn="l" rtl="0" eaLnBrk="1" fontAlgn="base" hangingPunct="1">
              <a:spcBef>
                <a:spcPct val="20000"/>
              </a:spcBef>
              <a:spcAft>
                <a:spcPct val="0"/>
              </a:spcAft>
              <a:buClr>
                <a:schemeClr val="tx2"/>
              </a:buClr>
              <a:buSzPct val="80000"/>
              <a:buFont typeface="Wingdings" pitchFamily="2" charset="2"/>
              <a:buChar char="§"/>
              <a:defRPr>
                <a:solidFill>
                  <a:schemeClr val="tx1"/>
                </a:solidFill>
                <a:latin typeface="+mn-lt"/>
              </a:defRPr>
            </a:lvl6pPr>
            <a:lvl7pPr marL="2971800" indent="-228600" algn="l" rtl="0" eaLnBrk="1" fontAlgn="base" hangingPunct="1">
              <a:spcBef>
                <a:spcPct val="20000"/>
              </a:spcBef>
              <a:spcAft>
                <a:spcPct val="0"/>
              </a:spcAft>
              <a:buClr>
                <a:schemeClr val="tx2"/>
              </a:buClr>
              <a:buSzPct val="80000"/>
              <a:buFont typeface="Wingdings" pitchFamily="2" charset="2"/>
              <a:buChar char="§"/>
              <a:defRPr>
                <a:solidFill>
                  <a:schemeClr val="tx1"/>
                </a:solidFill>
                <a:latin typeface="+mn-lt"/>
              </a:defRPr>
            </a:lvl7pPr>
            <a:lvl8pPr marL="3429000" indent="-228600" algn="l" rtl="0" eaLnBrk="1" fontAlgn="base" hangingPunct="1">
              <a:spcBef>
                <a:spcPct val="20000"/>
              </a:spcBef>
              <a:spcAft>
                <a:spcPct val="0"/>
              </a:spcAft>
              <a:buClr>
                <a:schemeClr val="tx2"/>
              </a:buClr>
              <a:buSzPct val="80000"/>
              <a:buFont typeface="Wingdings" pitchFamily="2" charset="2"/>
              <a:buChar char="§"/>
              <a:defRPr>
                <a:solidFill>
                  <a:schemeClr val="tx1"/>
                </a:solidFill>
                <a:latin typeface="+mn-lt"/>
              </a:defRPr>
            </a:lvl8pPr>
            <a:lvl9pPr marL="3886200" indent="-228600" algn="l" rtl="0" eaLnBrk="1" fontAlgn="base" hangingPunct="1">
              <a:spcBef>
                <a:spcPct val="20000"/>
              </a:spcBef>
              <a:spcAft>
                <a:spcPct val="0"/>
              </a:spcAft>
              <a:buClr>
                <a:schemeClr val="tx2"/>
              </a:buClr>
              <a:buSzPct val="80000"/>
              <a:buFont typeface="Wingdings" pitchFamily="2" charset="2"/>
              <a:buChar char="§"/>
              <a:defRPr>
                <a:solidFill>
                  <a:schemeClr val="tx1"/>
                </a:solidFill>
                <a:latin typeface="+mn-lt"/>
              </a:defRPr>
            </a:lvl9pPr>
          </a:lstStyle>
          <a:p>
            <a:pPr marL="0" indent="0" defTabSz="914400">
              <a:buClr>
                <a:srgbClr val="C00000"/>
              </a:buClr>
              <a:buFont typeface="Wingdings" charset="0"/>
              <a:buNone/>
              <a:defRPr/>
            </a:pPr>
            <a:r>
              <a:rPr lang="en-US" kern="0" dirty="0"/>
              <a:t>TB transmission/missed cases</a:t>
            </a:r>
          </a:p>
          <a:p>
            <a:pPr marL="0" indent="0" defTabSz="914400">
              <a:buClr>
                <a:srgbClr val="C00000"/>
              </a:buClr>
              <a:buFont typeface="Wingdings" charset="0"/>
              <a:buNone/>
              <a:defRPr/>
            </a:pPr>
            <a:r>
              <a:rPr lang="en-US" kern="0" dirty="0">
                <a:solidFill>
                  <a:schemeClr val="bg2">
                    <a:lumMod val="65000"/>
                    <a:lumOff val="35000"/>
                  </a:schemeClr>
                </a:solidFill>
              </a:rPr>
              <a:t> Methods for early case detection</a:t>
            </a:r>
            <a:endParaRPr lang="en-US" kern="0" dirty="0">
              <a:solidFill>
                <a:srgbClr val="C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11">
                                            <p:txEl>
                                              <p:pRg st="0" end="0"/>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11">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theme/theme1.xml><?xml version="1.0" encoding="utf-8"?>
<a:theme xmlns:a="http://schemas.openxmlformats.org/drawingml/2006/main" name="CDC OR Style options 1 and 2">
  <a:themeElements>
    <a:clrScheme name="Custom 5">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1036E2"/>
      </a:hlink>
      <a:folHlink>
        <a:srgbClr val="85DFD0"/>
      </a:folHlink>
    </a:clrScheme>
    <a:fontScheme name="1_Level">
      <a:majorFont>
        <a:latin typeface="Garamond"/>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Verdana" pitchFamily="34"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Verdana" pitchFamily="34" charset="0"/>
          </a:defRPr>
        </a:defPPr>
      </a:lstStyle>
    </a:lnDef>
  </a:objectDefaults>
  <a:extraClrSchemeLst>
    <a:extraClrScheme>
      <a:clrScheme name="1_Level 1">
        <a:dk1>
          <a:srgbClr val="006699"/>
        </a:dk1>
        <a:lt1>
          <a:srgbClr val="FFFFFF"/>
        </a:lt1>
        <a:dk2>
          <a:srgbClr val="000000"/>
        </a:dk2>
        <a:lt2>
          <a:srgbClr val="99FF99"/>
        </a:lt2>
        <a:accent1>
          <a:srgbClr val="00CC99"/>
        </a:accent1>
        <a:accent2>
          <a:srgbClr val="009999"/>
        </a:accent2>
        <a:accent3>
          <a:srgbClr val="AAAAAA"/>
        </a:accent3>
        <a:accent4>
          <a:srgbClr val="DADADA"/>
        </a:accent4>
        <a:accent5>
          <a:srgbClr val="AAE2CA"/>
        </a:accent5>
        <a:accent6>
          <a:srgbClr val="008A8A"/>
        </a:accent6>
        <a:hlink>
          <a:srgbClr val="0066FF"/>
        </a:hlink>
        <a:folHlink>
          <a:srgbClr val="989CBA"/>
        </a:folHlink>
      </a:clrScheme>
      <a:clrMap bg1="dk2" tx1="lt1" bg2="dk1" tx2="lt2" accent1="accent1" accent2="accent2" accent3="accent3" accent4="accent4" accent5="accent5" accent6="accent6" hlink="hlink" folHlink="folHlink"/>
    </a:extraClrScheme>
    <a:extraClrScheme>
      <a:clrScheme name="1_Level 2">
        <a:dk1>
          <a:srgbClr val="808000"/>
        </a:dk1>
        <a:lt1>
          <a:srgbClr val="FFFFFF"/>
        </a:lt1>
        <a:dk2>
          <a:srgbClr val="5C271E"/>
        </a:dk2>
        <a:lt2>
          <a:srgbClr val="FFDD89"/>
        </a:lt2>
        <a:accent1>
          <a:srgbClr val="CC6600"/>
        </a:accent1>
        <a:accent2>
          <a:srgbClr val="CC9900"/>
        </a:accent2>
        <a:accent3>
          <a:srgbClr val="B5ACAB"/>
        </a:accent3>
        <a:accent4>
          <a:srgbClr val="DADADA"/>
        </a:accent4>
        <a:accent5>
          <a:srgbClr val="E2B8AA"/>
        </a:accent5>
        <a:accent6>
          <a:srgbClr val="B98A00"/>
        </a:accent6>
        <a:hlink>
          <a:srgbClr val="669900"/>
        </a:hlink>
        <a:folHlink>
          <a:srgbClr val="A3A274"/>
        </a:folHlink>
      </a:clrScheme>
      <a:clrMap bg1="dk2" tx1="lt1" bg2="dk1" tx2="lt2" accent1="accent1" accent2="accent2" accent3="accent3" accent4="accent4" accent5="accent5" accent6="accent6" hlink="hlink" folHlink="folHlink"/>
    </a:extraClrScheme>
    <a:extraClrScheme>
      <a:clrScheme name="1_Level 3">
        <a:dk1>
          <a:srgbClr val="763B00"/>
        </a:dk1>
        <a:lt1>
          <a:srgbClr val="FFFFFF"/>
        </a:lt1>
        <a:dk2>
          <a:srgbClr val="330000"/>
        </a:dk2>
        <a:lt2>
          <a:srgbClr val="CC9900"/>
        </a:lt2>
        <a:accent1>
          <a:srgbClr val="FFCC00"/>
        </a:accent1>
        <a:accent2>
          <a:srgbClr val="CC3300"/>
        </a:accent2>
        <a:accent3>
          <a:srgbClr val="ADAAAA"/>
        </a:accent3>
        <a:accent4>
          <a:srgbClr val="DADADA"/>
        </a:accent4>
        <a:accent5>
          <a:srgbClr val="FFE2AA"/>
        </a:accent5>
        <a:accent6>
          <a:srgbClr val="B92D00"/>
        </a:accent6>
        <a:hlink>
          <a:srgbClr val="666699"/>
        </a:hlink>
        <a:folHlink>
          <a:srgbClr val="999966"/>
        </a:folHlink>
      </a:clrScheme>
      <a:clrMap bg1="dk2" tx1="lt1" bg2="dk1" tx2="lt2" accent1="accent1" accent2="accent2" accent3="accent3" accent4="accent4" accent5="accent5" accent6="accent6" hlink="hlink" folHlink="folHlink"/>
    </a:extraClrScheme>
    <a:extraClrScheme>
      <a:clrScheme name="1_Level 4">
        <a:dk1>
          <a:srgbClr val="6D3696"/>
        </a:dk1>
        <a:lt1>
          <a:srgbClr val="FFFFFF"/>
        </a:lt1>
        <a:dk2>
          <a:srgbClr val="51255D"/>
        </a:dk2>
        <a:lt2>
          <a:srgbClr val="FFFFCC"/>
        </a:lt2>
        <a:accent1>
          <a:srgbClr val="666699"/>
        </a:accent1>
        <a:accent2>
          <a:srgbClr val="800080"/>
        </a:accent2>
        <a:accent3>
          <a:srgbClr val="B3ACB6"/>
        </a:accent3>
        <a:accent4>
          <a:srgbClr val="DADADA"/>
        </a:accent4>
        <a:accent5>
          <a:srgbClr val="B8B8CA"/>
        </a:accent5>
        <a:accent6>
          <a:srgbClr val="730073"/>
        </a:accent6>
        <a:hlink>
          <a:srgbClr val="CCCC00"/>
        </a:hlink>
        <a:folHlink>
          <a:srgbClr val="A3A274"/>
        </a:folHlink>
      </a:clrScheme>
      <a:clrMap bg1="dk2" tx1="lt1" bg2="dk1" tx2="lt2" accent1="accent1" accent2="accent2" accent3="accent3" accent4="accent4" accent5="accent5" accent6="accent6" hlink="hlink" folHlink="folHlink"/>
    </a:extraClrScheme>
    <a:extraClrScheme>
      <a:clrScheme name="1_Level 5">
        <a:dk1>
          <a:srgbClr val="CC6600"/>
        </a:dk1>
        <a:lt1>
          <a:srgbClr val="FFFFFF"/>
        </a:lt1>
        <a:dk2>
          <a:srgbClr val="4A553B"/>
        </a:dk2>
        <a:lt2>
          <a:srgbClr val="FFBF1F"/>
        </a:lt2>
        <a:accent1>
          <a:srgbClr val="FFCC00"/>
        </a:accent1>
        <a:accent2>
          <a:srgbClr val="CC9900"/>
        </a:accent2>
        <a:accent3>
          <a:srgbClr val="B1B4AF"/>
        </a:accent3>
        <a:accent4>
          <a:srgbClr val="DADADA"/>
        </a:accent4>
        <a:accent5>
          <a:srgbClr val="FFE2AA"/>
        </a:accent5>
        <a:accent6>
          <a:srgbClr val="B98A00"/>
        </a:accent6>
        <a:hlink>
          <a:srgbClr val="669900"/>
        </a:hlink>
        <a:folHlink>
          <a:srgbClr val="A3A274"/>
        </a:folHlink>
      </a:clrScheme>
      <a:clrMap bg1="dk2" tx1="lt1" bg2="dk1" tx2="lt2" accent1="accent1" accent2="accent2" accent3="accent3" accent4="accent4" accent5="accent5" accent6="accent6" hlink="hlink" folHlink="folHlink"/>
    </a:extraClrScheme>
    <a:extraClrScheme>
      <a:clrScheme name="1_Level 6">
        <a:dk1>
          <a:srgbClr val="000000"/>
        </a:dk1>
        <a:lt1>
          <a:srgbClr val="FFFFFF"/>
        </a:lt1>
        <a:dk2>
          <a:srgbClr val="666699"/>
        </a:dk2>
        <a:lt2>
          <a:srgbClr val="FFCC00"/>
        </a:lt2>
        <a:accent1>
          <a:srgbClr val="FF9900"/>
        </a:accent1>
        <a:accent2>
          <a:srgbClr val="FF0000"/>
        </a:accent2>
        <a:accent3>
          <a:srgbClr val="FFFFFF"/>
        </a:accent3>
        <a:accent4>
          <a:srgbClr val="000000"/>
        </a:accent4>
        <a:accent5>
          <a:srgbClr val="FFCAAA"/>
        </a:accent5>
        <a:accent6>
          <a:srgbClr val="E70000"/>
        </a:accent6>
        <a:hlink>
          <a:srgbClr val="666699"/>
        </a:hlink>
        <a:folHlink>
          <a:srgbClr val="999966"/>
        </a:folHlink>
      </a:clrScheme>
      <a:clrMap bg1="lt1" tx1="dk1" bg2="lt2" tx2="dk2" accent1="accent1" accent2="accent2" accent3="accent3" accent4="accent4" accent5="accent5" accent6="accent6" hlink="hlink" folHlink="folHlink"/>
    </a:extraClrScheme>
    <a:extraClrScheme>
      <a:clrScheme name="1_Level 7">
        <a:dk1>
          <a:srgbClr val="000000"/>
        </a:dk1>
        <a:lt1>
          <a:srgbClr val="FFFFFF"/>
        </a:lt1>
        <a:dk2>
          <a:srgbClr val="CC3300"/>
        </a:dk2>
        <a:lt2>
          <a:srgbClr val="663300"/>
        </a:lt2>
        <a:accent1>
          <a:srgbClr val="FFCC00"/>
        </a:accent1>
        <a:accent2>
          <a:srgbClr val="CC6600"/>
        </a:accent2>
        <a:accent3>
          <a:srgbClr val="FFFFFF"/>
        </a:accent3>
        <a:accent4>
          <a:srgbClr val="000000"/>
        </a:accent4>
        <a:accent5>
          <a:srgbClr val="FFE2AA"/>
        </a:accent5>
        <a:accent6>
          <a:srgbClr val="B95C00"/>
        </a:accent6>
        <a:hlink>
          <a:srgbClr val="CC9900"/>
        </a:hlink>
        <a:folHlink>
          <a:srgbClr val="996633"/>
        </a:folHlink>
      </a:clrScheme>
      <a:clrMap bg1="lt1" tx1="dk1" bg2="lt2" tx2="dk2" accent1="accent1" accent2="accent2" accent3="accent3" accent4="accent4" accent5="accent5" accent6="accent6" hlink="hlink" folHlink="folHlink"/>
    </a:extraClrScheme>
    <a:extraClrScheme>
      <a:clrScheme name="1_Level 8">
        <a:dk1>
          <a:srgbClr val="000000"/>
        </a:dk1>
        <a:lt1>
          <a:srgbClr val="FFFFFF"/>
        </a:lt1>
        <a:dk2>
          <a:srgbClr val="999900"/>
        </a:dk2>
        <a:lt2>
          <a:srgbClr val="666600"/>
        </a:lt2>
        <a:accent1>
          <a:srgbClr val="99CC00"/>
        </a:accent1>
        <a:accent2>
          <a:srgbClr val="CCCC66"/>
        </a:accent2>
        <a:accent3>
          <a:srgbClr val="FFFFFF"/>
        </a:accent3>
        <a:accent4>
          <a:srgbClr val="000000"/>
        </a:accent4>
        <a:accent5>
          <a:srgbClr val="CAE2AA"/>
        </a:accent5>
        <a:accent6>
          <a:srgbClr val="B9B95C"/>
        </a:accent6>
        <a:hlink>
          <a:srgbClr val="FFCC00"/>
        </a:hlink>
        <a:folHlink>
          <a:srgbClr val="CC99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CDC OR Style options 1 and 2.thmx</Template>
  <TotalTime>12162</TotalTime>
  <Words>2309</Words>
  <Application>Microsoft Office PowerPoint</Application>
  <PresentationFormat>On-screen Show (4:3)</PresentationFormat>
  <Paragraphs>208</Paragraphs>
  <Slides>22</Slides>
  <Notes>22</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22</vt:i4>
      </vt:variant>
    </vt:vector>
  </HeadingPairs>
  <TitlesOfParts>
    <vt:vector size="33" baseType="lpstr">
      <vt:lpstr>MS PGothic</vt:lpstr>
      <vt:lpstr>Arial</vt:lpstr>
      <vt:lpstr>Avenir Book</vt:lpstr>
      <vt:lpstr>Calibri</vt:lpstr>
      <vt:lpstr>Courier New</vt:lpstr>
      <vt:lpstr>Garamond</vt:lpstr>
      <vt:lpstr>Times New Roman</vt:lpstr>
      <vt:lpstr>Verdana</vt:lpstr>
      <vt:lpstr>Wingdings</vt:lpstr>
      <vt:lpstr>Wingdings 3</vt:lpstr>
      <vt:lpstr>CDC OR Style options 1 and 2</vt:lpstr>
      <vt:lpstr>Telling a Compelling Story, part 1: Introduction</vt:lpstr>
      <vt:lpstr>Learning objectives</vt:lpstr>
      <vt:lpstr>Purpose of the introduction </vt:lpstr>
      <vt:lpstr>Outline</vt:lpstr>
      <vt:lpstr>Goals of the introduction </vt:lpstr>
      <vt:lpstr>Introduction structure </vt:lpstr>
      <vt:lpstr>PowerPoint Presentation</vt:lpstr>
      <vt:lpstr>Introduction content</vt:lpstr>
      <vt:lpstr>Opening sentence</vt:lpstr>
      <vt:lpstr>Introduction content (2) </vt:lpstr>
      <vt:lpstr>Intended audience: Who?</vt:lpstr>
      <vt:lpstr>Example 1: Who is the target audience?</vt:lpstr>
      <vt:lpstr>Example 2:  Who is the target audience?</vt:lpstr>
      <vt:lpstr>Example 3:  Who is the target audience?</vt:lpstr>
      <vt:lpstr>PowerPoint Presentation</vt:lpstr>
      <vt:lpstr>Main body: The funnel</vt:lpstr>
      <vt:lpstr>Using literature reviews for introduction</vt:lpstr>
      <vt:lpstr>PowerPoint Presentation</vt:lpstr>
      <vt:lpstr>State the research question</vt:lpstr>
      <vt:lpstr>Funnel example</vt:lpstr>
      <vt:lpstr>Funnel example (2)</vt:lpstr>
      <vt:lpstr>In summary…</vt:lpstr>
    </vt:vector>
  </TitlesOfParts>
  <Company>UCSF</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Lisa Chen</dc:creator>
  <cp:lastModifiedBy>Amelia Alonis</cp:lastModifiedBy>
  <cp:revision>194</cp:revision>
  <dcterms:created xsi:type="dcterms:W3CDTF">2016-12-10T01:14:11Z</dcterms:created>
  <dcterms:modified xsi:type="dcterms:W3CDTF">2019-01-17T00:39:17Z</dcterms:modified>
</cp:coreProperties>
</file>