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2"/>
  </p:notesMasterIdLst>
  <p:handoutMasterIdLst>
    <p:handoutMasterId r:id="rId23"/>
  </p:handoutMasterIdLst>
  <p:sldIdLst>
    <p:sldId id="285" r:id="rId2"/>
    <p:sldId id="307" r:id="rId3"/>
    <p:sldId id="341" r:id="rId4"/>
    <p:sldId id="334" r:id="rId5"/>
    <p:sldId id="328" r:id="rId6"/>
    <p:sldId id="329" r:id="rId7"/>
    <p:sldId id="330" r:id="rId8"/>
    <p:sldId id="327" r:id="rId9"/>
    <p:sldId id="332" r:id="rId10"/>
    <p:sldId id="331" r:id="rId11"/>
    <p:sldId id="335" r:id="rId12"/>
    <p:sldId id="333" r:id="rId13"/>
    <p:sldId id="309" r:id="rId14"/>
    <p:sldId id="319" r:id="rId15"/>
    <p:sldId id="322" r:id="rId16"/>
    <p:sldId id="325" r:id="rId17"/>
    <p:sldId id="337" r:id="rId18"/>
    <p:sldId id="311" r:id="rId19"/>
    <p:sldId id="324" r:id="rId20"/>
    <p:sldId id="342" r:id="rId21"/>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roud, Leonardo (CDC/CGH/DGHT)"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9933"/>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727" autoAdjust="0"/>
    <p:restoredTop sz="53107" autoAdjust="0"/>
  </p:normalViewPr>
  <p:slideViewPr>
    <p:cSldViewPr snapToGrid="0" snapToObjects="1">
      <p:cViewPr varScale="1">
        <p:scale>
          <a:sx n="44" d="100"/>
          <a:sy n="44" d="100"/>
        </p:scale>
        <p:origin x="90" y="5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6" d="100"/>
          <a:sy n="56" d="100"/>
        </p:scale>
        <p:origin x="-2500" y="-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92B5D10-A6B3-4C5B-A3B3-951374EBC605}"/>
              </a:ext>
            </a:extLst>
          </p:cNvPr>
          <p:cNvSpPr>
            <a:spLocks noGrp="1"/>
          </p:cNvSpPr>
          <p:nvPr>
            <p:ph type="hdr" sz="quarter"/>
          </p:nvPr>
        </p:nvSpPr>
        <p:spPr>
          <a:xfrm>
            <a:off x="0" y="0"/>
            <a:ext cx="3038475" cy="466725"/>
          </a:xfrm>
          <a:prstGeom prst="rect">
            <a:avLst/>
          </a:prstGeom>
        </p:spPr>
        <p:txBody>
          <a:bodyPr vert="horz" lIns="93177" tIns="46589" rIns="93177" bIns="46589" rtlCol="0"/>
          <a:lstStyle>
            <a:lvl1pPr algn="l">
              <a:defRPr sz="1200"/>
            </a:lvl1pPr>
          </a:lstStyle>
          <a:p>
            <a:pPr>
              <a:defRPr/>
            </a:pPr>
            <a:endParaRPr lang="en-US"/>
          </a:p>
        </p:txBody>
      </p:sp>
      <p:sp>
        <p:nvSpPr>
          <p:cNvPr id="3" name="Date Placeholder 2">
            <a:extLst>
              <a:ext uri="{FF2B5EF4-FFF2-40B4-BE49-F238E27FC236}">
                <a16:creationId xmlns:a16="http://schemas.microsoft.com/office/drawing/2014/main" id="{52E7CE7B-36DB-47D3-A21C-F3E98B3FA398}"/>
              </a:ext>
            </a:extLst>
          </p:cNvPr>
          <p:cNvSpPr>
            <a:spLocks noGrp="1"/>
          </p:cNvSpPr>
          <p:nvPr>
            <p:ph type="dt" sz="quarter" idx="1"/>
          </p:nvPr>
        </p:nvSpPr>
        <p:spPr>
          <a:xfrm>
            <a:off x="3970338" y="0"/>
            <a:ext cx="3038475" cy="466725"/>
          </a:xfrm>
          <a:prstGeom prst="rect">
            <a:avLst/>
          </a:prstGeom>
        </p:spPr>
        <p:txBody>
          <a:bodyPr vert="horz" lIns="93177" tIns="46589" rIns="93177" bIns="46589" rtlCol="0"/>
          <a:lstStyle>
            <a:lvl1pPr algn="r">
              <a:defRPr sz="1200"/>
            </a:lvl1pPr>
          </a:lstStyle>
          <a:p>
            <a:pPr>
              <a:defRPr/>
            </a:pPr>
            <a:fld id="{35CF46A9-ABE3-44A6-9F8A-93A23E6A23C7}" type="datetimeFigureOut">
              <a:rPr lang="en-US"/>
              <a:pPr>
                <a:defRPr/>
              </a:pPr>
              <a:t>1/16/2019</a:t>
            </a:fld>
            <a:endParaRPr lang="en-US"/>
          </a:p>
        </p:txBody>
      </p:sp>
      <p:sp>
        <p:nvSpPr>
          <p:cNvPr id="4" name="Footer Placeholder 3">
            <a:extLst>
              <a:ext uri="{FF2B5EF4-FFF2-40B4-BE49-F238E27FC236}">
                <a16:creationId xmlns:a16="http://schemas.microsoft.com/office/drawing/2014/main" id="{320B2B36-E633-42F3-86B0-0EA9DD657647}"/>
              </a:ext>
            </a:extLst>
          </p:cNvPr>
          <p:cNvSpPr>
            <a:spLocks noGrp="1"/>
          </p:cNvSpPr>
          <p:nvPr>
            <p:ph type="ftr" sz="quarter" idx="2"/>
          </p:nvPr>
        </p:nvSpPr>
        <p:spPr>
          <a:xfrm>
            <a:off x="0" y="8829675"/>
            <a:ext cx="3038475" cy="466725"/>
          </a:xfrm>
          <a:prstGeom prst="rect">
            <a:avLst/>
          </a:prstGeom>
        </p:spPr>
        <p:txBody>
          <a:bodyPr vert="horz" lIns="93177" tIns="46589" rIns="93177" bIns="46589" rtlCol="0" anchor="b"/>
          <a:lstStyle>
            <a:lvl1pPr algn="l">
              <a:defRPr sz="1200"/>
            </a:lvl1pPr>
          </a:lstStyle>
          <a:p>
            <a:pPr>
              <a:defRPr/>
            </a:pPr>
            <a:endParaRPr lang="en-US"/>
          </a:p>
        </p:txBody>
      </p:sp>
      <p:sp>
        <p:nvSpPr>
          <p:cNvPr id="5" name="Slide Number Placeholder 4">
            <a:extLst>
              <a:ext uri="{FF2B5EF4-FFF2-40B4-BE49-F238E27FC236}">
                <a16:creationId xmlns:a16="http://schemas.microsoft.com/office/drawing/2014/main" id="{72F66770-53C9-4F7C-A751-E3268421ED87}"/>
              </a:ext>
            </a:extLst>
          </p:cNvPr>
          <p:cNvSpPr>
            <a:spLocks noGrp="1"/>
          </p:cNvSpPr>
          <p:nvPr>
            <p:ph type="sldNum" sz="quarter" idx="3"/>
          </p:nvPr>
        </p:nvSpPr>
        <p:spPr>
          <a:xfrm>
            <a:off x="3970338" y="8829675"/>
            <a:ext cx="3038475" cy="466725"/>
          </a:xfrm>
          <a:prstGeom prst="rect">
            <a:avLst/>
          </a:prstGeom>
        </p:spPr>
        <p:txBody>
          <a:bodyPr vert="horz" lIns="93177" tIns="46589" rIns="93177" bIns="46589" rtlCol="0" anchor="b"/>
          <a:lstStyle>
            <a:lvl1pPr algn="r">
              <a:defRPr sz="1200"/>
            </a:lvl1pPr>
          </a:lstStyle>
          <a:p>
            <a:pPr>
              <a:defRPr/>
            </a:pPr>
            <a:fld id="{C6081F43-CC82-4E19-AD1E-D232ABBBC72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402E939-B784-450F-A659-804F22470E79}"/>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F40D4C0B-6719-4878-BB2A-C62986C6E84C}"/>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a:latin typeface="+mn-lt"/>
                <a:cs typeface="+mn-cs"/>
              </a:defRPr>
            </a:lvl1pPr>
          </a:lstStyle>
          <a:p>
            <a:pPr>
              <a:defRPr/>
            </a:pPr>
            <a:fld id="{0B1560CD-C1F0-4737-B582-547E775A6BF3}" type="datetimeFigureOut">
              <a:rPr lang="en-US"/>
              <a:pPr>
                <a:defRPr/>
              </a:pPr>
              <a:t>1/16/2019</a:t>
            </a:fld>
            <a:endParaRPr lang="en-US"/>
          </a:p>
        </p:txBody>
      </p:sp>
      <p:sp>
        <p:nvSpPr>
          <p:cNvPr id="4" name="Slide Image Placeholder 3">
            <a:extLst>
              <a:ext uri="{FF2B5EF4-FFF2-40B4-BE49-F238E27FC236}">
                <a16:creationId xmlns:a16="http://schemas.microsoft.com/office/drawing/2014/main" id="{5DA923E6-CA5D-410A-9465-8E472ED2AE16}"/>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B575E20D-7B81-4365-BF21-121FBADB3408}"/>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CABF1E0-F7AB-4E07-A3CE-A559D66F7B73}"/>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8E2E54B9-34AF-46F2-8080-C85E1A7EF93F}"/>
              </a:ext>
            </a:extLst>
          </p:cNvPr>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4829B6C2-C8A6-47E0-8915-25E718E68FF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4D5A0B24-F5FB-48E1-B0D2-43F495DBB03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2AED93BE-4747-4AB9-B444-6C0FAB4F03A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Title: W3L9 Title Page</a:t>
            </a:r>
          </a:p>
          <a:p>
            <a:r>
              <a:rPr lang="en-US" altLang="en-US" b="1" dirty="0"/>
              <a:t>Time: 15 minutes (20 slides)</a:t>
            </a:r>
          </a:p>
          <a:p>
            <a:r>
              <a:rPr lang="en-US" altLang="en-US" b="1" dirty="0"/>
              <a:t>Reading: None</a:t>
            </a:r>
          </a:p>
        </p:txBody>
      </p:sp>
      <p:sp>
        <p:nvSpPr>
          <p:cNvPr id="18436" name="Slide Number Placeholder 3">
            <a:extLst>
              <a:ext uri="{FF2B5EF4-FFF2-40B4-BE49-F238E27FC236}">
                <a16:creationId xmlns:a16="http://schemas.microsoft.com/office/drawing/2014/main" id="{188ECEF9-7083-4D4E-9E10-C59A755F97C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BA95482D-A034-425D-AD44-523C84DEBAE3}"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7BB85FF4-9BAD-4906-8C01-D4F728EBB67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2CF959CA-99A4-4CA2-A7EF-A385CCF1A161}"/>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Many journals request that the author include a list of key words.  Key words are used to improve the chance that your paper will be found and cited by other authors.  Usually journals will allow 5-10 key words, also known as index terms.</a:t>
            </a:r>
          </a:p>
          <a:p>
            <a:pPr marL="171450" indent="-171450">
              <a:buFont typeface="Arial" panose="020B0604020202020204" pitchFamily="34" charset="0"/>
              <a:buChar char="•"/>
              <a:defRPr/>
            </a:pPr>
            <a:r>
              <a:rPr lang="en-US" altLang="en-US" dirty="0"/>
              <a:t>In our example, Dr. </a:t>
            </a:r>
            <a:r>
              <a:rPr lang="en-US" altLang="en-US" dirty="0" err="1"/>
              <a:t>Cegielski’s</a:t>
            </a:r>
            <a:r>
              <a:rPr lang="en-US" altLang="en-US" dirty="0"/>
              <a:t> title page has 6 words.  Most journal publication guidelines will direct you to a source of standard terms like those listed in the National Library of Medicine Medical Subject Headings index, also known as “</a:t>
            </a:r>
            <a:r>
              <a:rPr lang="en-US" altLang="en-US" dirty="0" err="1"/>
              <a:t>MeSH</a:t>
            </a:r>
            <a:r>
              <a:rPr lang="en-US" altLang="en-US" dirty="0"/>
              <a:t>” terms.</a:t>
            </a:r>
          </a:p>
        </p:txBody>
      </p:sp>
      <p:sp>
        <p:nvSpPr>
          <p:cNvPr id="36868" name="Slide Number Placeholder 3">
            <a:extLst>
              <a:ext uri="{FF2B5EF4-FFF2-40B4-BE49-F238E27FC236}">
                <a16:creationId xmlns:a16="http://schemas.microsoft.com/office/drawing/2014/main" id="{0C071031-D50F-4291-A109-B4744D46D8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A4759B6C-BC01-4903-AFF7-EF097B5524F5}" type="slidenum">
              <a:rPr lang="en-US" altLang="en-US" smtClean="0">
                <a:latin typeface="Calibri" panose="020F0502020204030204" pitchFamily="34" charset="0"/>
              </a:rPr>
              <a:pPr/>
              <a:t>10</a:t>
            </a:fld>
            <a:endParaRPr lang="en-US"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6EEBA8F6-F2C8-495A-8977-B36C11247B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5FB6AD72-6435-4423-8D72-1F77325232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This example shows 4 key words, and each is separated from the other by a semicolon.</a:t>
            </a:r>
          </a:p>
        </p:txBody>
      </p:sp>
      <p:sp>
        <p:nvSpPr>
          <p:cNvPr id="38916" name="Slide Number Placeholder 3">
            <a:extLst>
              <a:ext uri="{FF2B5EF4-FFF2-40B4-BE49-F238E27FC236}">
                <a16:creationId xmlns:a16="http://schemas.microsoft.com/office/drawing/2014/main" id="{E2AD7794-1F11-483D-ADFF-F3C73FB6A9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05E7CF86-1DFD-49AF-AC09-E9E131726100}" type="slidenum">
              <a:rPr lang="en-US" altLang="en-US" smtClean="0">
                <a:latin typeface="Calibri" panose="020F0502020204030204" pitchFamily="34" charset="0"/>
              </a:rPr>
              <a:pPr/>
              <a:t>11</a:t>
            </a:fld>
            <a:endParaRPr lang="en-US" altLang="en-US">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1FBB2EC4-DE9B-4AFC-B008-D9FFC80A6E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a:extLst>
              <a:ext uri="{FF2B5EF4-FFF2-40B4-BE49-F238E27FC236}">
                <a16:creationId xmlns:a16="http://schemas.microsoft.com/office/drawing/2014/main" id="{6A08E471-FC08-4764-9BF9-1E33A5EFDA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Requirements for the next few items will vary from publication to publication – some may request these components and others will not.</a:t>
            </a:r>
          </a:p>
          <a:p>
            <a:pPr marL="171450" indent="-171450">
              <a:buFontTx/>
              <a:buChar char="•"/>
            </a:pPr>
            <a:r>
              <a:rPr lang="en-US" altLang="en-US" dirty="0"/>
              <a:t>In our example, CID requires a word count for BOTH the abstract and the manuscript text.  In this title page, a 40-word summary is also provided.  For most biomedical journals, the maximum length of the text for an original research article is 3500 words, and for abstracts, 250 to 350 words.</a:t>
            </a:r>
          </a:p>
          <a:p>
            <a:pPr marL="171450" indent="-171450">
              <a:buFontTx/>
              <a:buChar char="•"/>
            </a:pPr>
            <a:r>
              <a:rPr lang="en-US" altLang="en-US" i="1" dirty="0"/>
              <a:t>Note: T</a:t>
            </a:r>
            <a:r>
              <a:rPr lang="en-US" altLang="en-US" dirty="0"/>
              <a:t>he word count of the manuscript text does not include the reference list.  Please be sure to consult the journal’s guidelines for preparing your manuscripts to ensure that it will be reviewed and not returned.</a:t>
            </a:r>
          </a:p>
        </p:txBody>
      </p:sp>
      <p:sp>
        <p:nvSpPr>
          <p:cNvPr id="40964" name="Slide Number Placeholder 3">
            <a:extLst>
              <a:ext uri="{FF2B5EF4-FFF2-40B4-BE49-F238E27FC236}">
                <a16:creationId xmlns:a16="http://schemas.microsoft.com/office/drawing/2014/main" id="{D079E422-3035-4DB3-BB35-14778B7E2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781A9EC1-B747-4D16-A40D-0328D60E2D50}" type="slidenum">
              <a:rPr lang="en-US" altLang="en-US" smtClean="0">
                <a:latin typeface="Calibri" panose="020F0502020204030204" pitchFamily="34" charset="0"/>
              </a:rPr>
              <a:pPr/>
              <a:t>12</a:t>
            </a:fld>
            <a:endParaRPr lang="en-US"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8105F908-EB74-4ECF-95B3-61DA986C3A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DC780736-91AE-41F1-9D37-0432B2232C43}"/>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Currently, almost all journals require authors to provide detailed information on relevant financial support and potential, or actual, conflicts of interest related to their study.  This sample form from JAMA requires ALL authors to disclose potential/actual conflicts of personal and financial interests in an effort to assure the integrity of the study.</a:t>
            </a:r>
          </a:p>
        </p:txBody>
      </p:sp>
      <p:sp>
        <p:nvSpPr>
          <p:cNvPr id="43012" name="Slide Number Placeholder 3">
            <a:extLst>
              <a:ext uri="{FF2B5EF4-FFF2-40B4-BE49-F238E27FC236}">
                <a16:creationId xmlns:a16="http://schemas.microsoft.com/office/drawing/2014/main" id="{43F0670C-4961-4F00-9744-A9F5692724E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3FFBD5C6-43DF-4F9C-80AB-4513ABC2E9BE}" type="slidenum">
              <a:rPr lang="en-US" altLang="en-US" smtClean="0">
                <a:latin typeface="Calibri" panose="020F0502020204030204" pitchFamily="34" charset="0"/>
              </a:rPr>
              <a:pPr/>
              <a:t>13</a:t>
            </a:fld>
            <a:endParaRPr lang="en-US"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FDBA1706-D9DA-4BD7-8509-86C6EB6BDAB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EAE90AF8-3F44-4BB6-9B86-F8CE147BFE1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In this journal article, the acknowledgment statement is given at the bottom of article’s first page.  Typically, the acknowledgment statement acknowledges persons or institutions that contributed to the work BUT do not meet the requirements for authorship (see requirements in note below).  It may recognize persons who provided technical help, writing assistance or general administrative support, as in this example.</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US" altLang="en-US" i="1" dirty="0"/>
              <a:t>Note:  </a:t>
            </a:r>
            <a:r>
              <a:rPr lang="en-US" sz="1200" kern="1200" dirty="0">
                <a:solidFill>
                  <a:schemeClr val="tx1"/>
                </a:solidFill>
                <a:effectLst/>
                <a:latin typeface="+mn-lt"/>
                <a:ea typeface="+mn-ea"/>
                <a:cs typeface="+mn-cs"/>
              </a:rPr>
              <a:t>Authorship requirements, according to the International Committee of Medical Journal Editors (ICMJE)</a:t>
            </a:r>
          </a:p>
          <a:p>
            <a:pPr marL="457200" lvl="1" indent="-228600">
              <a:buFontTx/>
              <a:buAutoNum type="arabicParenR"/>
            </a:pPr>
            <a:r>
              <a:rPr lang="en-US" altLang="en-US" dirty="0"/>
              <a:t>Made substantial concept of design contributions or gathered and analyzed important data</a:t>
            </a:r>
          </a:p>
          <a:p>
            <a:pPr marL="457200" lvl="1" indent="-228600">
              <a:buFontTx/>
              <a:buAutoNum type="arabicParenR"/>
            </a:pPr>
            <a:r>
              <a:rPr lang="en-US" altLang="en-US" dirty="0"/>
              <a:t>Either helped draft or critically revise the paper in keeping with important intellectual content</a:t>
            </a:r>
          </a:p>
          <a:p>
            <a:pPr marL="457200" lvl="1" indent="-228600">
              <a:buFontTx/>
              <a:buAutoNum type="arabicParenR"/>
            </a:pPr>
            <a:r>
              <a:rPr lang="en-US" altLang="en-US" dirty="0"/>
              <a:t>Provided final approval before publishing</a:t>
            </a:r>
          </a:p>
          <a:p>
            <a:pPr marL="457200" lvl="1" indent="-228600">
              <a:buFontTx/>
              <a:buAutoNum type="arabicParenR"/>
            </a:pPr>
            <a:r>
              <a:rPr lang="en-US" altLang="en-US" dirty="0"/>
              <a:t>Agreed to be accountable for the accuracy of the work</a:t>
            </a:r>
          </a:p>
        </p:txBody>
      </p:sp>
      <p:sp>
        <p:nvSpPr>
          <p:cNvPr id="45060" name="Slide Number Placeholder 3">
            <a:extLst>
              <a:ext uri="{FF2B5EF4-FFF2-40B4-BE49-F238E27FC236}">
                <a16:creationId xmlns:a16="http://schemas.microsoft.com/office/drawing/2014/main" id="{F8A0F318-B92B-4234-8634-2880273C22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B893DEF9-D090-4505-8431-75C6893E98F2}" type="slidenum">
              <a:rPr lang="en-US" altLang="en-US" smtClean="0">
                <a:latin typeface="Calibri" panose="020F0502020204030204" pitchFamily="34" charset="0"/>
              </a:rPr>
              <a:pPr/>
              <a:t>14</a:t>
            </a:fld>
            <a:endParaRPr lang="en-US" altLang="en-US">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86A5E971-7615-4FC9-B486-9C3C57E2CC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4455F02A-BD52-433B-A9DB-50D669080A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Acknowledgments may also recognize </a:t>
            </a:r>
            <a:r>
              <a:rPr lang="en-US" sz="1200" b="1" kern="1200" dirty="0">
                <a:solidFill>
                  <a:schemeClr val="tx1"/>
                </a:solidFill>
                <a:effectLst/>
                <a:latin typeface="+mn-lt"/>
                <a:ea typeface="+mn-ea"/>
                <a:cs typeface="+mn-cs"/>
              </a:rPr>
              <a:t>funding source(s)</a:t>
            </a:r>
            <a:r>
              <a:rPr lang="en-US" sz="1200" kern="1200" dirty="0">
                <a:solidFill>
                  <a:schemeClr val="tx1"/>
                </a:solidFill>
                <a:effectLst/>
                <a:latin typeface="+mn-lt"/>
                <a:ea typeface="+mn-ea"/>
                <a:cs typeface="+mn-cs"/>
              </a:rPr>
              <a:t>.</a:t>
            </a:r>
          </a:p>
          <a:p>
            <a:pPr marL="171450" indent="-171450">
              <a:buFontTx/>
              <a:buChar char="•"/>
            </a:pPr>
            <a:r>
              <a:rPr lang="en-US" altLang="en-US" dirty="0"/>
              <a:t>In this PLOS One article, information on research funding is provided in this separate section of the manuscript.  Specific information detailing the financial support received by the project is given.  This includes relevant grant numbers and specifying which authors received funding.</a:t>
            </a:r>
          </a:p>
        </p:txBody>
      </p:sp>
      <p:sp>
        <p:nvSpPr>
          <p:cNvPr id="47108" name="Slide Number Placeholder 3">
            <a:extLst>
              <a:ext uri="{FF2B5EF4-FFF2-40B4-BE49-F238E27FC236}">
                <a16:creationId xmlns:a16="http://schemas.microsoft.com/office/drawing/2014/main" id="{F0148D9C-1A67-4B1E-AFC2-12365FB645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77DA815B-4535-4456-B6D2-AC1AC9970D4E}" type="slidenum">
              <a:rPr lang="en-US" altLang="en-US" smtClean="0">
                <a:latin typeface="Calibri" panose="020F0502020204030204" pitchFamily="34" charset="0"/>
              </a:rPr>
              <a:pPr/>
              <a:t>15</a:t>
            </a:fld>
            <a:endParaRPr lang="en-US" altLang="en-US">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4C83F8DF-D548-4FFA-8155-677A423BD2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F987C3DE-15BF-4543-9C45-A2B4F026DBE8}"/>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If the authors have no conflict of interest to report, a brief statement, like the one shown here, should be included on the title page.</a:t>
            </a:r>
          </a:p>
        </p:txBody>
      </p:sp>
      <p:sp>
        <p:nvSpPr>
          <p:cNvPr id="49156" name="Slide Number Placeholder 3">
            <a:extLst>
              <a:ext uri="{FF2B5EF4-FFF2-40B4-BE49-F238E27FC236}">
                <a16:creationId xmlns:a16="http://schemas.microsoft.com/office/drawing/2014/main" id="{49DA2CC3-C6DD-436B-AAAF-2F623086B2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935E98DB-92BF-4CF1-8827-A9CCF74F654A}" type="slidenum">
              <a:rPr lang="en-US" altLang="en-US" smtClean="0">
                <a:latin typeface="Calibri" panose="020F0502020204030204" pitchFamily="34" charset="0"/>
              </a:rPr>
              <a:pPr/>
              <a:t>16</a:t>
            </a:fld>
            <a:endParaRPr lang="en-US" altLang="en-US">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876116B4-2A20-43BF-BA85-5C95CCDFFF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F42B26E7-A7DB-4DB7-A045-768A1DD1772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The source of any financial support received for the work being published must be specified.  Many times the conflict of interest statements are found on the title page.  The statements are important to enhance the transparency and credibility in medical publishing.</a:t>
            </a:r>
          </a:p>
          <a:p>
            <a:pPr marL="171450" indent="-171450">
              <a:buFontTx/>
              <a:buChar char="•"/>
            </a:pPr>
            <a:r>
              <a:rPr lang="en-US" altLang="en-US" dirty="0"/>
              <a:t>In the examples from the journal </a:t>
            </a:r>
            <a:r>
              <a:rPr lang="en-US" altLang="en-US" i="1" dirty="0"/>
              <a:t>Neurology</a:t>
            </a:r>
            <a:r>
              <a:rPr lang="en-US" altLang="en-US" dirty="0"/>
              <a:t>, the authors disclose potential or actual conflicts of interest.  These are but a few examples of the many you will find in publications.</a:t>
            </a:r>
          </a:p>
        </p:txBody>
      </p:sp>
      <p:sp>
        <p:nvSpPr>
          <p:cNvPr id="51204" name="Slide Number Placeholder 3">
            <a:extLst>
              <a:ext uri="{FF2B5EF4-FFF2-40B4-BE49-F238E27FC236}">
                <a16:creationId xmlns:a16="http://schemas.microsoft.com/office/drawing/2014/main" id="{89077448-2D48-4D2E-BD39-7BB5825F39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F338529C-75C6-47BC-ACD7-240AB782CEAF}" type="slidenum">
              <a:rPr lang="en-US" altLang="en-US" smtClean="0">
                <a:latin typeface="Calibri" panose="020F0502020204030204" pitchFamily="34" charset="0"/>
              </a:rPr>
              <a:pPr/>
              <a:t>17</a:t>
            </a:fld>
            <a:endParaRPr lang="en-US" altLang="en-US">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97DEDA73-D634-4752-BC19-8479282675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E8E57A35-272F-4A50-A998-C0A44A8BEE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Some publications request that the author include a running title on the Title Page.  The running title is used to identify the article on each page of the publication.   It is a condensed version of the full title with usually no more than 50 characters, including spaces.  In this example, the running title shortened the title from 11 to 5 words.</a:t>
            </a:r>
          </a:p>
        </p:txBody>
      </p:sp>
      <p:sp>
        <p:nvSpPr>
          <p:cNvPr id="53252" name="Slide Number Placeholder 3">
            <a:extLst>
              <a:ext uri="{FF2B5EF4-FFF2-40B4-BE49-F238E27FC236}">
                <a16:creationId xmlns:a16="http://schemas.microsoft.com/office/drawing/2014/main" id="{7D9E2157-36E0-4AF5-A52A-084141E9BE1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5CCFDD97-16A9-4885-AB48-C60FD63E1670}" type="slidenum">
              <a:rPr lang="en-US" altLang="en-US" smtClean="0">
                <a:latin typeface="Calibri" panose="020F0502020204030204" pitchFamily="34" charset="0"/>
              </a:rPr>
              <a:pPr/>
              <a:t>18</a:t>
            </a:fld>
            <a:endParaRPr lang="en-US" altLang="en-US">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6A6E10ED-14AC-4E92-9312-6854881CF6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05AF5BAD-E80F-4038-AA21-7CE30C808D3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And finally, some title pages will list the number of figures and tables included in the manuscript package.</a:t>
            </a:r>
          </a:p>
          <a:p>
            <a:pPr marL="171450" indent="-171450">
              <a:buFont typeface="Arial" panose="020B0604020202020204" pitchFamily="34" charset="0"/>
              <a:buChar char="•"/>
              <a:defRPr/>
            </a:pPr>
            <a:r>
              <a:rPr lang="en-US" altLang="en-US" i="1" dirty="0"/>
              <a:t>Note:</a:t>
            </a:r>
            <a:r>
              <a:rPr lang="en-US" altLang="en-US" dirty="0"/>
              <a:t> The financial disclosure or conflict of interest statement at line 27.</a:t>
            </a:r>
          </a:p>
        </p:txBody>
      </p:sp>
      <p:sp>
        <p:nvSpPr>
          <p:cNvPr id="55300" name="Slide Number Placeholder 3">
            <a:extLst>
              <a:ext uri="{FF2B5EF4-FFF2-40B4-BE49-F238E27FC236}">
                <a16:creationId xmlns:a16="http://schemas.microsoft.com/office/drawing/2014/main" id="{03CA4C75-387E-4614-BB31-7C73A7F2F6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6C889097-29FF-4B66-9BA6-9AE5B412B175}" type="slidenum">
              <a:rPr lang="en-US" altLang="en-US" smtClean="0">
                <a:latin typeface="Calibri" panose="020F0502020204030204" pitchFamily="34" charset="0"/>
              </a:rPr>
              <a:pPr/>
              <a:t>19</a:t>
            </a:fld>
            <a:endParaRPr lang="en-US"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DCB3AF9D-6EC0-4912-81A8-5C577D6E472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9B6DB375-841F-4058-AB24-E89FBCE03B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Make certain to read the instructions for the authors because they will vary by the guidelines established by the journal.</a:t>
            </a:r>
          </a:p>
          <a:p>
            <a:pPr marL="171450" indent="-171450">
              <a:buFontTx/>
              <a:buChar char="•"/>
            </a:pPr>
            <a:r>
              <a:rPr lang="en-US" altLang="en-US" dirty="0"/>
              <a:t>Submissions that don’t follow the recommended guidelines will likely be returned to the author before undergoing peer review.</a:t>
            </a:r>
          </a:p>
        </p:txBody>
      </p:sp>
      <p:sp>
        <p:nvSpPr>
          <p:cNvPr id="20484" name="Slide Number Placeholder 3">
            <a:extLst>
              <a:ext uri="{FF2B5EF4-FFF2-40B4-BE49-F238E27FC236}">
                <a16:creationId xmlns:a16="http://schemas.microsoft.com/office/drawing/2014/main" id="{D255A9BE-4F4F-4C42-BA7B-F1526C46FA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B659B81B-2A64-4984-935A-38307AF7530D}"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172ECF12-CF5D-48CC-9212-984446A2A9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13A267FF-46AC-47F5-B5FD-9E82CAF8F81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The key take-home message for this lecture is to CAREFULLY review and follow the guidelines of the publication you are submitting your manuscript to, so that you may minimize your chances of having the manuscript sent back to you without a review!</a:t>
            </a:r>
          </a:p>
          <a:p>
            <a:pPr marL="171450" indent="-171450">
              <a:buFont typeface="Arial" panose="020B0604020202020204" pitchFamily="34" charset="0"/>
              <a:buChar char="•"/>
              <a:defRPr/>
            </a:pPr>
            <a:r>
              <a:rPr lang="en-US" altLang="en-US" i="1" dirty="0"/>
              <a:t>[END]</a:t>
            </a:r>
          </a:p>
        </p:txBody>
      </p:sp>
      <p:sp>
        <p:nvSpPr>
          <p:cNvPr id="57348" name="Slide Number Placeholder 3">
            <a:extLst>
              <a:ext uri="{FF2B5EF4-FFF2-40B4-BE49-F238E27FC236}">
                <a16:creationId xmlns:a16="http://schemas.microsoft.com/office/drawing/2014/main" id="{1EA2F8B3-88BE-4BFC-9FC1-380188A75E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A409FD67-2640-400B-B99B-A122A614F042}" type="slidenum">
              <a:rPr lang="en-US" altLang="en-US" smtClean="0">
                <a:latin typeface="Calibri" panose="020F0502020204030204" pitchFamily="34" charset="0"/>
              </a:rPr>
              <a:pPr/>
              <a:t>20</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BCE8A0E3-8A22-41F6-A2ED-154E8986FCB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D272D92-1A6A-45B6-9B9C-0B48F1CF392F}"/>
              </a:ext>
            </a:extLst>
          </p:cNvPr>
          <p:cNvSpPr>
            <a:spLocks noGrp="1"/>
          </p:cNvSpPr>
          <p:nvPr>
            <p:ph type="body" idx="1"/>
          </p:nvPr>
        </p:nvSpPr>
        <p:spPr/>
        <p:txBody>
          <a:bodyPr/>
          <a:lstStyle/>
          <a:p>
            <a:pPr marL="171450" indent="-171450">
              <a:buFont typeface="Arial" panose="020B0604020202020204" pitchFamily="34" charset="0"/>
              <a:buChar char="•"/>
              <a:defRPr/>
            </a:pPr>
            <a:r>
              <a:rPr lang="en-US" dirty="0"/>
              <a:t>In most journals, the title page consists of these key elements.</a:t>
            </a:r>
          </a:p>
          <a:p>
            <a:pPr marL="171450" indent="-171450">
              <a:buFont typeface="Arial" panose="020B0604020202020204" pitchFamily="34" charset="0"/>
              <a:buChar char="•"/>
              <a:defRPr/>
            </a:pPr>
            <a:r>
              <a:rPr lang="en-US" i="1" dirty="0"/>
              <a:t>[Review slide content]</a:t>
            </a:r>
          </a:p>
        </p:txBody>
      </p:sp>
      <p:sp>
        <p:nvSpPr>
          <p:cNvPr id="22532" name="Slide Number Placeholder 3">
            <a:extLst>
              <a:ext uri="{FF2B5EF4-FFF2-40B4-BE49-F238E27FC236}">
                <a16:creationId xmlns:a16="http://schemas.microsoft.com/office/drawing/2014/main" id="{7E318D87-36BC-4302-82EE-83CD8C6E9F8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F670C06E-4942-4633-94D3-DE89A216BFA7}"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CF720E61-0253-411E-988C-08EBFCD639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9989C866-3429-4FAC-A83B-D1FC0407E7A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This article, written by Peter </a:t>
            </a:r>
            <a:r>
              <a:rPr lang="en-US" altLang="en-US" dirty="0" err="1"/>
              <a:t>Cegielski</a:t>
            </a:r>
            <a:r>
              <a:rPr lang="en-US" altLang="en-US" dirty="0"/>
              <a:t>, was published in the </a:t>
            </a:r>
            <a:r>
              <a:rPr lang="en-US" altLang="en-US" i="1" dirty="0"/>
              <a:t>Clinical Infectious Disease </a:t>
            </a:r>
            <a:r>
              <a:rPr lang="en-US" altLang="en-US" dirty="0"/>
              <a:t>journal.  We will use it as an example to highlight some of the key elements of the title page in subsequent slides.</a:t>
            </a:r>
          </a:p>
        </p:txBody>
      </p:sp>
      <p:sp>
        <p:nvSpPr>
          <p:cNvPr id="24580" name="Slide Number Placeholder 3">
            <a:extLst>
              <a:ext uri="{FF2B5EF4-FFF2-40B4-BE49-F238E27FC236}">
                <a16:creationId xmlns:a16="http://schemas.microsoft.com/office/drawing/2014/main" id="{5B9F6C3A-DA8F-4ED2-A577-6BF7AE673A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018651ED-ACB6-46BD-990B-9AF28056B407}"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61AB5A6B-F650-425C-B650-26478CCBE3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662D0BA8-7729-47E1-A9B2-B1B7E8EEC81F}"/>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In the </a:t>
            </a:r>
            <a:r>
              <a:rPr lang="en-US" altLang="en-US" dirty="0" err="1"/>
              <a:t>Cegielski</a:t>
            </a:r>
            <a:r>
              <a:rPr lang="en-US" altLang="en-US" dirty="0"/>
              <a:t> article, the journal’s only instructions for authors is to create a concise and informative title.  In general, the title should give the reader a broad sense of what the manuscript is about.</a:t>
            </a:r>
          </a:p>
          <a:p>
            <a:pPr marL="171450" indent="-171450">
              <a:buFont typeface="Arial" panose="020B0604020202020204" pitchFamily="34" charset="0"/>
              <a:buChar char="•"/>
              <a:defRPr/>
            </a:pPr>
            <a:r>
              <a:rPr lang="en-US" altLang="en-US" dirty="0"/>
              <a:t>This slide’s title of 14 words conforms to the maximum of 15 words recommended by the American Medical Association’s (AMA) Manual of Style.</a:t>
            </a:r>
          </a:p>
        </p:txBody>
      </p:sp>
      <p:sp>
        <p:nvSpPr>
          <p:cNvPr id="26628" name="Slide Number Placeholder 3">
            <a:extLst>
              <a:ext uri="{FF2B5EF4-FFF2-40B4-BE49-F238E27FC236}">
                <a16:creationId xmlns:a16="http://schemas.microsoft.com/office/drawing/2014/main" id="{9E8FD872-228D-4007-9540-C085CA2F4A7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AFF04600-5836-4ED9-AF99-41D449BBF2A0}" type="slidenum">
              <a:rPr lang="en-US" altLang="en-US" smtClean="0">
                <a:latin typeface="Calibri" panose="020F0502020204030204" pitchFamily="34" charset="0"/>
              </a:rPr>
              <a:pPr/>
              <a:t>5</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DB1713B-64EC-45C5-A5A2-CE6BB7D353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5FD95B0C-9011-4169-8A88-A2D902FED86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t>The next key element of the title page lists the names, titles, and professional affiliation of the authors.  In this example, the authors’ names are listed in a variety of ways.</a:t>
            </a:r>
          </a:p>
          <a:p>
            <a:pPr marL="171450" indent="-171450">
              <a:buFont typeface="Arial" panose="020B0604020202020204" pitchFamily="34" charset="0"/>
              <a:buChar char="•"/>
              <a:defRPr/>
            </a:pPr>
            <a:r>
              <a:rPr lang="en-US" altLang="en-US" dirty="0"/>
              <a:t>Some journals have a more uniform way of presenting the names, providing only the first and last names and middle initials.  Others refrain from listing degrees or titles of the authors.  Again, carefully review your manuscript’s instructions.</a:t>
            </a:r>
          </a:p>
          <a:p>
            <a:pPr marL="171450" indent="-171450">
              <a:buFont typeface="Arial" panose="020B0604020202020204" pitchFamily="34" charset="0"/>
              <a:buChar char="•"/>
              <a:defRPr/>
            </a:pPr>
            <a:r>
              <a:rPr lang="en-US" altLang="en-US" dirty="0"/>
              <a:t>On the next slide, we’ll look at the authors’ affiliations.</a:t>
            </a:r>
          </a:p>
        </p:txBody>
      </p:sp>
      <p:sp>
        <p:nvSpPr>
          <p:cNvPr id="28676" name="Slide Number Placeholder 3">
            <a:extLst>
              <a:ext uri="{FF2B5EF4-FFF2-40B4-BE49-F238E27FC236}">
                <a16:creationId xmlns:a16="http://schemas.microsoft.com/office/drawing/2014/main" id="{5898F534-2F7E-4CC9-A423-9F3D5EEA8A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C9939A28-7BCE-4CC8-99E3-DA8D5BF5B46B}" type="slidenum">
              <a:rPr lang="en-US" altLang="en-US" smtClean="0">
                <a:latin typeface="Calibri" panose="020F0502020204030204" pitchFamily="34" charset="0"/>
              </a:rPr>
              <a:pPr/>
              <a:t>6</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CA301482-0EB5-4CA5-9468-79A4168A84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8318240D-C598-4F8D-B2C7-C6B0D508AE2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The numbers you see after the authors names in the previous slide correspond to numbers on this slide and their affiliations. Generally, most journals ask for the names of the departments and institutions where the work was done.</a:t>
            </a:r>
          </a:p>
          <a:p>
            <a:pPr marL="171450" indent="-171450">
              <a:buFontTx/>
              <a:buChar char="•"/>
            </a:pPr>
            <a:r>
              <a:rPr lang="en-US" altLang="en-US" dirty="0"/>
              <a:t>In the </a:t>
            </a:r>
            <a:r>
              <a:rPr lang="en-US" altLang="en-US" dirty="0" err="1"/>
              <a:t>Cegielski</a:t>
            </a:r>
            <a:r>
              <a:rPr lang="en-US" altLang="en-US" dirty="0"/>
              <a:t> title page, the authors are affiliated with institutions internationally, and the information includes the city and country of the represented sites.</a:t>
            </a:r>
          </a:p>
        </p:txBody>
      </p:sp>
      <p:sp>
        <p:nvSpPr>
          <p:cNvPr id="30724" name="Slide Number Placeholder 3">
            <a:extLst>
              <a:ext uri="{FF2B5EF4-FFF2-40B4-BE49-F238E27FC236}">
                <a16:creationId xmlns:a16="http://schemas.microsoft.com/office/drawing/2014/main" id="{2A78698E-411B-48D0-929E-0E53C29556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8DBEBF68-51F9-4E91-9BD2-7CDE1680889A}" type="slidenum">
              <a:rPr lang="en-US" altLang="en-US" smtClean="0">
                <a:latin typeface="Calibri" panose="020F0502020204030204" pitchFamily="34" charset="0"/>
              </a:rPr>
              <a:pPr/>
              <a:t>7</a:t>
            </a:fld>
            <a:endParaRPr lang="en-US"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CD5F4345-CB74-4982-9654-3599B95ED5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C7887A26-161A-4F7B-B556-E20E1A688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In the PHA journal, author affiliations are listed in the right hand column of the manuscript. In this example, some of the authors are affiliated with more than one institution.  [Note: see superscript besides authors names]</a:t>
            </a:r>
          </a:p>
        </p:txBody>
      </p:sp>
      <p:sp>
        <p:nvSpPr>
          <p:cNvPr id="32772" name="Slide Number Placeholder 3">
            <a:extLst>
              <a:ext uri="{FF2B5EF4-FFF2-40B4-BE49-F238E27FC236}">
                <a16:creationId xmlns:a16="http://schemas.microsoft.com/office/drawing/2014/main" id="{9BA734AB-74BB-4B4B-8262-5F132228713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A9111978-93D2-4FDA-A164-811455B8C845}" type="slidenum">
              <a:rPr lang="en-US" altLang="en-US" smtClean="0">
                <a:latin typeface="Calibri" panose="020F0502020204030204" pitchFamily="34" charset="0"/>
              </a:rPr>
              <a:pPr/>
              <a:t>8</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7B5DA2DB-E403-4813-894A-74458D5196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71606CD0-1064-4E3F-885F-B9D86BEF78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The corresponding author is the person chosen by the group to be responsible for contact and correspondence with the journal.  Although it doesn’t necessarily have to be the first author, in this example, it is.</a:t>
            </a:r>
          </a:p>
          <a:p>
            <a:pPr marL="171450" indent="-171450">
              <a:buFontTx/>
              <a:buChar char="•"/>
            </a:pPr>
            <a:r>
              <a:rPr lang="en-US" altLang="en-US" dirty="0"/>
              <a:t>All of the contact information for this designated individual should be included on the title page.  This includes the name, complete address, phone number, and email address.  If published, this information will be listed in the manuscript.</a:t>
            </a:r>
          </a:p>
        </p:txBody>
      </p:sp>
      <p:sp>
        <p:nvSpPr>
          <p:cNvPr id="34820" name="Slide Number Placeholder 3">
            <a:extLst>
              <a:ext uri="{FF2B5EF4-FFF2-40B4-BE49-F238E27FC236}">
                <a16:creationId xmlns:a16="http://schemas.microsoft.com/office/drawing/2014/main" id="{31AFD5F8-F2B1-49A2-A069-DC9007F3B8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7ED993A1-A03B-4AA1-BA0A-D89CFB9AEFC4}" type="slidenum">
              <a:rPr lang="en-US" altLang="en-US" smtClean="0">
                <a:latin typeface="Calibri" panose="020F0502020204030204" pitchFamily="34" charset="0"/>
              </a:rPr>
              <a:pPr/>
              <a:t>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1EA26490-E97D-4B1F-8F7F-0C6FA32A740C}"/>
              </a:ext>
            </a:extLst>
          </p:cNvPr>
          <p:cNvGrpSpPr>
            <a:grpSpLocks/>
          </p:cNvGrpSpPr>
          <p:nvPr/>
        </p:nvGrpSpPr>
        <p:grpSpPr bwMode="auto">
          <a:xfrm>
            <a:off x="228600" y="2889250"/>
            <a:ext cx="8610600" cy="201613"/>
            <a:chOff x="144" y="1680"/>
            <a:chExt cx="5424" cy="144"/>
          </a:xfrm>
        </p:grpSpPr>
        <p:sp>
          <p:nvSpPr>
            <p:cNvPr id="5" name="Rectangle 8">
              <a:extLst>
                <a:ext uri="{FF2B5EF4-FFF2-40B4-BE49-F238E27FC236}">
                  <a16:creationId xmlns:a16="http://schemas.microsoft.com/office/drawing/2014/main" id="{5279664F-A7EA-4A18-9CAA-4F428EB58983}"/>
                </a:ext>
              </a:extLst>
            </p:cNvPr>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sp>
          <p:nvSpPr>
            <p:cNvPr id="6" name="Rectangle 9">
              <a:extLst>
                <a:ext uri="{FF2B5EF4-FFF2-40B4-BE49-F238E27FC236}">
                  <a16:creationId xmlns:a16="http://schemas.microsoft.com/office/drawing/2014/main" id="{C0E92B58-CBDE-4B4E-B4C5-F3AEECF51767}"/>
                </a:ext>
              </a:extLst>
            </p:cNvPr>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sp>
          <p:nvSpPr>
            <p:cNvPr id="7" name="Rectangle 10">
              <a:extLst>
                <a:ext uri="{FF2B5EF4-FFF2-40B4-BE49-F238E27FC236}">
                  <a16:creationId xmlns:a16="http://schemas.microsoft.com/office/drawing/2014/main" id="{26E187FC-F91B-44DA-AE2E-CA13E6DA142E}"/>
                </a:ext>
              </a:extLst>
            </p:cNvPr>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a:extLst>
              <a:ext uri="{FF2B5EF4-FFF2-40B4-BE49-F238E27FC236}">
                <a16:creationId xmlns:a16="http://schemas.microsoft.com/office/drawing/2014/main" id="{EDC34620-178C-464E-A4D1-A1020FEE97E5}"/>
              </a:ext>
            </a:extLst>
          </p:cNvPr>
          <p:cNvSpPr>
            <a:spLocks noGrp="1" noChangeArrowheads="1"/>
          </p:cNvSpPr>
          <p:nvPr>
            <p:ph type="dt" sz="half" idx="10"/>
          </p:nvPr>
        </p:nvSpPr>
        <p:spPr/>
        <p:txBody>
          <a:bodyPr/>
          <a:lstStyle>
            <a:lvl1pPr>
              <a:defRPr/>
            </a:lvl1pPr>
          </a:lstStyle>
          <a:p>
            <a:pPr>
              <a:defRPr/>
            </a:pPr>
            <a:fld id="{C096043C-EB73-49E1-94D8-BC16E122248E}" type="datetimeFigureOut">
              <a:rPr lang="en-US"/>
              <a:pPr>
                <a:defRPr/>
              </a:pPr>
              <a:t>1/16/2019</a:t>
            </a:fld>
            <a:endParaRPr lang="en-US"/>
          </a:p>
        </p:txBody>
      </p:sp>
      <p:sp>
        <p:nvSpPr>
          <p:cNvPr id="9" name="Rectangle 5">
            <a:extLst>
              <a:ext uri="{FF2B5EF4-FFF2-40B4-BE49-F238E27FC236}">
                <a16:creationId xmlns:a16="http://schemas.microsoft.com/office/drawing/2014/main" id="{5E04DD1A-69F1-4F77-9795-A5FD578CC270}"/>
              </a:ext>
            </a:extLst>
          </p:cNvPr>
          <p:cNvSpPr>
            <a:spLocks noGrp="1" noChangeArrowheads="1"/>
          </p:cNvSpPr>
          <p:nvPr>
            <p:ph type="ftr" sz="quarter" idx="11"/>
          </p:nvPr>
        </p:nvSpPr>
        <p:spPr/>
        <p:txBody>
          <a:bodyPr/>
          <a:lstStyle>
            <a:lvl1pPr>
              <a:defRPr/>
            </a:lvl1pPr>
          </a:lstStyle>
          <a:p>
            <a:pPr>
              <a:defRPr/>
            </a:pPr>
            <a:endParaRPr lang="en-US"/>
          </a:p>
        </p:txBody>
      </p:sp>
      <p:sp>
        <p:nvSpPr>
          <p:cNvPr id="10" name="Rectangle 6">
            <a:extLst>
              <a:ext uri="{FF2B5EF4-FFF2-40B4-BE49-F238E27FC236}">
                <a16:creationId xmlns:a16="http://schemas.microsoft.com/office/drawing/2014/main" id="{DAA6E130-3BB8-4657-BF77-14FC23C4A9CE}"/>
              </a:ext>
            </a:extLst>
          </p:cNvPr>
          <p:cNvSpPr>
            <a:spLocks noGrp="1" noChangeArrowheads="1"/>
          </p:cNvSpPr>
          <p:nvPr>
            <p:ph type="sldNum" sz="quarter" idx="12"/>
          </p:nvPr>
        </p:nvSpPr>
        <p:spPr/>
        <p:txBody>
          <a:bodyPr/>
          <a:lstStyle>
            <a:lvl1pPr>
              <a:defRPr/>
            </a:lvl1pPr>
          </a:lstStyle>
          <a:p>
            <a:pPr>
              <a:defRPr/>
            </a:pPr>
            <a:fld id="{C7DC8B9B-86F9-4526-B352-A0FCCE6EC157}" type="slidenum">
              <a:rPr lang="en-US" altLang="en-US"/>
              <a:pPr>
                <a:defRPr/>
              </a:pPr>
              <a:t>‹#›</a:t>
            </a:fld>
            <a:endParaRPr lang="en-US" altLang="en-US"/>
          </a:p>
        </p:txBody>
      </p:sp>
    </p:spTree>
    <p:extLst>
      <p:ext uri="{BB962C8B-B14F-4D97-AF65-F5344CB8AC3E}">
        <p14:creationId xmlns:p14="http://schemas.microsoft.com/office/powerpoint/2010/main" val="3188763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D33B9D5-4877-4BE0-AED9-EE9163302B18}"/>
              </a:ext>
            </a:extLst>
          </p:cNvPr>
          <p:cNvSpPr>
            <a:spLocks noGrp="1" noChangeArrowheads="1"/>
          </p:cNvSpPr>
          <p:nvPr>
            <p:ph type="dt" sz="half" idx="10"/>
          </p:nvPr>
        </p:nvSpPr>
        <p:spPr/>
        <p:txBody>
          <a:bodyPr/>
          <a:lstStyle>
            <a:lvl1pPr>
              <a:defRPr/>
            </a:lvl1pPr>
          </a:lstStyle>
          <a:p>
            <a:pPr>
              <a:defRPr/>
            </a:pPr>
            <a:fld id="{297A2A4B-2CE2-4586-81CB-AFA3DD4A1498}" type="datetimeFigureOut">
              <a:rPr lang="en-US"/>
              <a:pPr>
                <a:defRPr/>
              </a:pPr>
              <a:t>1/16/2019</a:t>
            </a:fld>
            <a:endParaRPr lang="en-US"/>
          </a:p>
        </p:txBody>
      </p:sp>
      <p:sp>
        <p:nvSpPr>
          <p:cNvPr id="3" name="Rectangle 5">
            <a:extLst>
              <a:ext uri="{FF2B5EF4-FFF2-40B4-BE49-F238E27FC236}">
                <a16:creationId xmlns:a16="http://schemas.microsoft.com/office/drawing/2014/main" id="{629E6B16-4938-45A5-B14B-55FEB6709F48}"/>
              </a:ext>
            </a:extLst>
          </p:cNvPr>
          <p:cNvSpPr>
            <a:spLocks noGrp="1" noChangeArrowheads="1"/>
          </p:cNvSpPr>
          <p:nvPr>
            <p:ph type="ftr" sz="quarter" idx="11"/>
          </p:nvPr>
        </p:nvSpPr>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05CE71A4-799C-477E-8117-12DA27858872}"/>
              </a:ext>
            </a:extLst>
          </p:cNvPr>
          <p:cNvSpPr>
            <a:spLocks noGrp="1" noChangeArrowheads="1"/>
          </p:cNvSpPr>
          <p:nvPr>
            <p:ph type="sldNum" sz="quarter" idx="12"/>
          </p:nvPr>
        </p:nvSpPr>
        <p:spPr/>
        <p:txBody>
          <a:bodyPr/>
          <a:lstStyle>
            <a:lvl1pPr>
              <a:defRPr/>
            </a:lvl1pPr>
          </a:lstStyle>
          <a:p>
            <a:pPr>
              <a:defRPr/>
            </a:pPr>
            <a:fld id="{526D7F0F-AA22-44E0-9794-7A6B4BA0D2B7}" type="slidenum">
              <a:rPr lang="en-US" altLang="en-US"/>
              <a:pPr>
                <a:defRPr/>
              </a:pPr>
              <a:t>‹#›</a:t>
            </a:fld>
            <a:endParaRPr lang="en-US" altLang="en-US"/>
          </a:p>
        </p:txBody>
      </p:sp>
    </p:spTree>
    <p:extLst>
      <p:ext uri="{BB962C8B-B14F-4D97-AF65-F5344CB8AC3E}">
        <p14:creationId xmlns:p14="http://schemas.microsoft.com/office/powerpoint/2010/main" val="2193181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039BFC3C-1B0A-46B7-852F-EBDDA8A7FB37}"/>
              </a:ext>
            </a:extLst>
          </p:cNvPr>
          <p:cNvSpPr>
            <a:spLocks noGrp="1" noChangeArrowheads="1"/>
          </p:cNvSpPr>
          <p:nvPr>
            <p:ph type="dt" sz="half" idx="10"/>
          </p:nvPr>
        </p:nvSpPr>
        <p:spPr/>
        <p:txBody>
          <a:bodyPr/>
          <a:lstStyle>
            <a:lvl1pPr>
              <a:defRPr/>
            </a:lvl1pPr>
          </a:lstStyle>
          <a:p>
            <a:pPr>
              <a:defRPr/>
            </a:pPr>
            <a:fld id="{EE9DF605-75BE-441D-956B-D6490394927C}" type="datetimeFigureOut">
              <a:rPr lang="en-US"/>
              <a:pPr>
                <a:defRPr/>
              </a:pPr>
              <a:t>1/16/2019</a:t>
            </a:fld>
            <a:endParaRPr lang="en-US"/>
          </a:p>
        </p:txBody>
      </p:sp>
      <p:sp>
        <p:nvSpPr>
          <p:cNvPr id="6" name="Footer Placeholder 5">
            <a:extLst>
              <a:ext uri="{FF2B5EF4-FFF2-40B4-BE49-F238E27FC236}">
                <a16:creationId xmlns:a16="http://schemas.microsoft.com/office/drawing/2014/main" id="{5C64EE1B-6610-404E-9A3A-A7B8CB92FCE8}"/>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8AF3BF5D-C539-4D68-819A-E2368C03E2BE}"/>
              </a:ext>
            </a:extLst>
          </p:cNvPr>
          <p:cNvSpPr>
            <a:spLocks noGrp="1" noChangeArrowheads="1"/>
          </p:cNvSpPr>
          <p:nvPr>
            <p:ph type="sldNum" sz="quarter" idx="12"/>
          </p:nvPr>
        </p:nvSpPr>
        <p:spPr/>
        <p:txBody>
          <a:bodyPr/>
          <a:lstStyle>
            <a:lvl1pPr>
              <a:defRPr/>
            </a:lvl1pPr>
          </a:lstStyle>
          <a:p>
            <a:pPr>
              <a:defRPr/>
            </a:pPr>
            <a:fld id="{3FBA08D5-EEAB-4337-A39F-F7DE4E751734}" type="slidenum">
              <a:rPr lang="en-US" altLang="en-US"/>
              <a:pPr>
                <a:defRPr/>
              </a:pPr>
              <a:t>‹#›</a:t>
            </a:fld>
            <a:endParaRPr lang="en-US" altLang="en-US"/>
          </a:p>
        </p:txBody>
      </p:sp>
    </p:spTree>
    <p:extLst>
      <p:ext uri="{BB962C8B-B14F-4D97-AF65-F5344CB8AC3E}">
        <p14:creationId xmlns:p14="http://schemas.microsoft.com/office/powerpoint/2010/main" val="4662467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A3343B9D-1F06-4013-8612-24EBE50EB3B3}"/>
              </a:ext>
            </a:extLst>
          </p:cNvPr>
          <p:cNvSpPr>
            <a:spLocks noGrp="1" noChangeArrowheads="1"/>
          </p:cNvSpPr>
          <p:nvPr>
            <p:ph type="dt" sz="half" idx="10"/>
          </p:nvPr>
        </p:nvSpPr>
        <p:spPr/>
        <p:txBody>
          <a:bodyPr/>
          <a:lstStyle>
            <a:lvl1pPr>
              <a:defRPr/>
            </a:lvl1pPr>
          </a:lstStyle>
          <a:p>
            <a:pPr>
              <a:defRPr/>
            </a:pPr>
            <a:fld id="{469B2BB3-C02A-4EA8-879A-88CE276AD208}" type="datetimeFigureOut">
              <a:rPr lang="en-US"/>
              <a:pPr>
                <a:defRPr/>
              </a:pPr>
              <a:t>1/16/2019</a:t>
            </a:fld>
            <a:endParaRPr lang="en-US"/>
          </a:p>
        </p:txBody>
      </p:sp>
      <p:sp>
        <p:nvSpPr>
          <p:cNvPr id="6" name="Footer Placeholder 5">
            <a:extLst>
              <a:ext uri="{FF2B5EF4-FFF2-40B4-BE49-F238E27FC236}">
                <a16:creationId xmlns:a16="http://schemas.microsoft.com/office/drawing/2014/main" id="{7B0A814A-CB88-4C5C-8A98-7D6CE97C1D04}"/>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20B83FDA-3C04-405D-B07A-50DCD6DCAE57}"/>
              </a:ext>
            </a:extLst>
          </p:cNvPr>
          <p:cNvSpPr>
            <a:spLocks noGrp="1" noChangeArrowheads="1"/>
          </p:cNvSpPr>
          <p:nvPr>
            <p:ph type="sldNum" sz="quarter" idx="12"/>
          </p:nvPr>
        </p:nvSpPr>
        <p:spPr/>
        <p:txBody>
          <a:bodyPr/>
          <a:lstStyle>
            <a:lvl1pPr>
              <a:defRPr/>
            </a:lvl1pPr>
          </a:lstStyle>
          <a:p>
            <a:pPr>
              <a:defRPr/>
            </a:pPr>
            <a:fld id="{4CA7A60D-50A6-4081-92AB-E9D2DEF2E668}" type="slidenum">
              <a:rPr lang="en-US" altLang="en-US"/>
              <a:pPr>
                <a:defRPr/>
              </a:pPr>
              <a:t>‹#›</a:t>
            </a:fld>
            <a:endParaRPr lang="en-US" altLang="en-US"/>
          </a:p>
        </p:txBody>
      </p:sp>
    </p:spTree>
    <p:extLst>
      <p:ext uri="{BB962C8B-B14F-4D97-AF65-F5344CB8AC3E}">
        <p14:creationId xmlns:p14="http://schemas.microsoft.com/office/powerpoint/2010/main" val="1102441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2C665F-CBC4-45E2-8636-9C6F26736506}"/>
              </a:ext>
            </a:extLst>
          </p:cNvPr>
          <p:cNvSpPr>
            <a:spLocks noGrp="1" noChangeArrowheads="1"/>
          </p:cNvSpPr>
          <p:nvPr>
            <p:ph type="dt" sz="half" idx="10"/>
          </p:nvPr>
        </p:nvSpPr>
        <p:spPr/>
        <p:txBody>
          <a:bodyPr/>
          <a:lstStyle>
            <a:lvl1pPr>
              <a:defRPr/>
            </a:lvl1pPr>
          </a:lstStyle>
          <a:p>
            <a:pPr>
              <a:defRPr/>
            </a:pPr>
            <a:fld id="{B49F0860-DC2E-404E-A7F2-751321DCA1B6}" type="datetimeFigureOut">
              <a:rPr lang="en-US"/>
              <a:pPr>
                <a:defRPr/>
              </a:pPr>
              <a:t>1/16/2019</a:t>
            </a:fld>
            <a:endParaRPr lang="en-US"/>
          </a:p>
        </p:txBody>
      </p:sp>
      <p:sp>
        <p:nvSpPr>
          <p:cNvPr id="5" name="Footer Placeholder 4">
            <a:extLst>
              <a:ext uri="{FF2B5EF4-FFF2-40B4-BE49-F238E27FC236}">
                <a16:creationId xmlns:a16="http://schemas.microsoft.com/office/drawing/2014/main" id="{0D0B8BF9-9C27-4BA5-8D8C-53A43B0DDFD6}"/>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9CF7613-AD71-4CFC-8B6C-EBE294F9E3AF}"/>
              </a:ext>
            </a:extLst>
          </p:cNvPr>
          <p:cNvSpPr>
            <a:spLocks noGrp="1" noChangeArrowheads="1"/>
          </p:cNvSpPr>
          <p:nvPr>
            <p:ph type="sldNum" sz="quarter" idx="12"/>
          </p:nvPr>
        </p:nvSpPr>
        <p:spPr/>
        <p:txBody>
          <a:bodyPr/>
          <a:lstStyle>
            <a:lvl1pPr>
              <a:defRPr/>
            </a:lvl1pPr>
          </a:lstStyle>
          <a:p>
            <a:pPr>
              <a:defRPr/>
            </a:pPr>
            <a:fld id="{F12A4BDF-1470-4B6F-B918-3EB2080146B5}" type="slidenum">
              <a:rPr lang="en-US" altLang="en-US"/>
              <a:pPr>
                <a:defRPr/>
              </a:pPr>
              <a:t>‹#›</a:t>
            </a:fld>
            <a:endParaRPr lang="en-US" altLang="en-US"/>
          </a:p>
        </p:txBody>
      </p:sp>
    </p:spTree>
    <p:extLst>
      <p:ext uri="{BB962C8B-B14F-4D97-AF65-F5344CB8AC3E}">
        <p14:creationId xmlns:p14="http://schemas.microsoft.com/office/powerpoint/2010/main" val="3591802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4DF60-627C-4048-9873-7C4A26537761}"/>
              </a:ext>
            </a:extLst>
          </p:cNvPr>
          <p:cNvSpPr>
            <a:spLocks noGrp="1" noChangeArrowheads="1"/>
          </p:cNvSpPr>
          <p:nvPr>
            <p:ph type="dt" sz="half" idx="10"/>
          </p:nvPr>
        </p:nvSpPr>
        <p:spPr/>
        <p:txBody>
          <a:bodyPr/>
          <a:lstStyle>
            <a:lvl1pPr>
              <a:defRPr/>
            </a:lvl1pPr>
          </a:lstStyle>
          <a:p>
            <a:pPr>
              <a:defRPr/>
            </a:pPr>
            <a:fld id="{A47B313A-985F-428F-96D8-895B43F2F029}" type="datetimeFigureOut">
              <a:rPr lang="en-US"/>
              <a:pPr>
                <a:defRPr/>
              </a:pPr>
              <a:t>1/16/2019</a:t>
            </a:fld>
            <a:endParaRPr lang="en-US"/>
          </a:p>
        </p:txBody>
      </p:sp>
      <p:sp>
        <p:nvSpPr>
          <p:cNvPr id="5" name="Footer Placeholder 4">
            <a:extLst>
              <a:ext uri="{FF2B5EF4-FFF2-40B4-BE49-F238E27FC236}">
                <a16:creationId xmlns:a16="http://schemas.microsoft.com/office/drawing/2014/main" id="{2EF2EE72-6C14-4DC5-B436-F088CDCF6A5A}"/>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0155EC3-E19E-44B6-B34D-3BA4C8177717}"/>
              </a:ext>
            </a:extLst>
          </p:cNvPr>
          <p:cNvSpPr>
            <a:spLocks noGrp="1" noChangeArrowheads="1"/>
          </p:cNvSpPr>
          <p:nvPr>
            <p:ph type="sldNum" sz="quarter" idx="12"/>
          </p:nvPr>
        </p:nvSpPr>
        <p:spPr/>
        <p:txBody>
          <a:bodyPr/>
          <a:lstStyle>
            <a:lvl1pPr>
              <a:defRPr/>
            </a:lvl1pPr>
          </a:lstStyle>
          <a:p>
            <a:pPr>
              <a:defRPr/>
            </a:pPr>
            <a:fld id="{D4F6F0D2-FA31-4717-B0EB-52A65C1B7396}" type="slidenum">
              <a:rPr lang="en-US" altLang="en-US"/>
              <a:pPr>
                <a:defRPr/>
              </a:pPr>
              <a:t>‹#›</a:t>
            </a:fld>
            <a:endParaRPr lang="en-US" altLang="en-US"/>
          </a:p>
        </p:txBody>
      </p:sp>
    </p:spTree>
    <p:extLst>
      <p:ext uri="{BB962C8B-B14F-4D97-AF65-F5344CB8AC3E}">
        <p14:creationId xmlns:p14="http://schemas.microsoft.com/office/powerpoint/2010/main" val="3370773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venir Book"/>
                <a:cs typeface="Avenir Book"/>
              </a:defRPr>
            </a:lvl1pPr>
          </a:lstStyle>
          <a:p>
            <a:r>
              <a:rPr lang="en-US" dirty="0"/>
              <a:t>Click to edit Master title style</a:t>
            </a:r>
          </a:p>
        </p:txBody>
      </p:sp>
      <p:sp>
        <p:nvSpPr>
          <p:cNvPr id="3" name="Date Placeholder 2">
            <a:extLst>
              <a:ext uri="{FF2B5EF4-FFF2-40B4-BE49-F238E27FC236}">
                <a16:creationId xmlns:a16="http://schemas.microsoft.com/office/drawing/2014/main" id="{EF9A3729-7D18-4724-8C88-D40237720AC3}"/>
              </a:ext>
            </a:extLst>
          </p:cNvPr>
          <p:cNvSpPr>
            <a:spLocks noGrp="1"/>
          </p:cNvSpPr>
          <p:nvPr>
            <p:ph type="dt" sz="half" idx="10"/>
          </p:nvPr>
        </p:nvSpPr>
        <p:spPr/>
        <p:txBody>
          <a:bodyPr/>
          <a:lstStyle>
            <a:lvl1pPr>
              <a:defRPr/>
            </a:lvl1pPr>
          </a:lstStyle>
          <a:p>
            <a:pPr>
              <a:defRPr/>
            </a:pPr>
            <a:fld id="{9F741311-BC27-4361-BA81-1E158DC14DF6}" type="datetimeFigureOut">
              <a:rPr lang="en-US"/>
              <a:pPr>
                <a:defRPr/>
              </a:pPr>
              <a:t>1/16/2019</a:t>
            </a:fld>
            <a:endParaRPr lang="en-US"/>
          </a:p>
        </p:txBody>
      </p:sp>
      <p:sp>
        <p:nvSpPr>
          <p:cNvPr id="4" name="Footer Placeholder 3">
            <a:extLst>
              <a:ext uri="{FF2B5EF4-FFF2-40B4-BE49-F238E27FC236}">
                <a16:creationId xmlns:a16="http://schemas.microsoft.com/office/drawing/2014/main" id="{9BD6FB4A-6CF5-40DB-A282-4FE7DC910F8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17856450-37FB-45A2-9672-80C923EDFFBC}"/>
              </a:ext>
            </a:extLst>
          </p:cNvPr>
          <p:cNvSpPr>
            <a:spLocks noGrp="1"/>
          </p:cNvSpPr>
          <p:nvPr>
            <p:ph type="sldNum" sz="quarter" idx="12"/>
          </p:nvPr>
        </p:nvSpPr>
        <p:spPr/>
        <p:txBody>
          <a:bodyPr/>
          <a:lstStyle>
            <a:lvl1pPr>
              <a:defRPr/>
            </a:lvl1pPr>
          </a:lstStyle>
          <a:p>
            <a:pPr>
              <a:defRPr/>
            </a:pPr>
            <a:fld id="{BC6D5E6D-E06A-4E25-8B3F-2C5BFDC760BA}" type="slidenum">
              <a:rPr lang="en-US" altLang="en-US"/>
              <a:pPr>
                <a:defRPr/>
              </a:pPr>
              <a:t>‹#›</a:t>
            </a:fld>
            <a:endParaRPr lang="en-US" altLang="en-US"/>
          </a:p>
        </p:txBody>
      </p:sp>
    </p:spTree>
    <p:extLst>
      <p:ext uri="{BB962C8B-B14F-4D97-AF65-F5344CB8AC3E}">
        <p14:creationId xmlns:p14="http://schemas.microsoft.com/office/powerpoint/2010/main" val="4032465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90C9DB8-531D-47F4-8EDC-E8B5793E7BD0}"/>
              </a:ext>
            </a:extLst>
          </p:cNvPr>
          <p:cNvSpPr>
            <a:spLocks noGrp="1"/>
          </p:cNvSpPr>
          <p:nvPr>
            <p:ph type="dt" sz="half" idx="10"/>
          </p:nvPr>
        </p:nvSpPr>
        <p:spPr/>
        <p:txBody>
          <a:bodyPr/>
          <a:lstStyle>
            <a:lvl1pPr>
              <a:defRPr/>
            </a:lvl1pPr>
          </a:lstStyle>
          <a:p>
            <a:pPr>
              <a:defRPr/>
            </a:pPr>
            <a:fld id="{B4639E5B-2709-4475-ACBF-D3345D8E7495}" type="datetimeFigureOut">
              <a:rPr lang="en-US"/>
              <a:pPr>
                <a:defRPr/>
              </a:pPr>
              <a:t>1/16/2019</a:t>
            </a:fld>
            <a:endParaRPr lang="en-US"/>
          </a:p>
        </p:txBody>
      </p:sp>
      <p:sp>
        <p:nvSpPr>
          <p:cNvPr id="4" name="Footer Placeholder 3">
            <a:extLst>
              <a:ext uri="{FF2B5EF4-FFF2-40B4-BE49-F238E27FC236}">
                <a16:creationId xmlns:a16="http://schemas.microsoft.com/office/drawing/2014/main" id="{F732DE10-DB78-4C0A-804B-DA7EA5082D5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F8B11541-3382-44EE-8556-3D3196579929}"/>
              </a:ext>
            </a:extLst>
          </p:cNvPr>
          <p:cNvSpPr>
            <a:spLocks noGrp="1"/>
          </p:cNvSpPr>
          <p:nvPr>
            <p:ph type="sldNum" sz="quarter" idx="12"/>
          </p:nvPr>
        </p:nvSpPr>
        <p:spPr/>
        <p:txBody>
          <a:bodyPr/>
          <a:lstStyle>
            <a:lvl1pPr>
              <a:defRPr/>
            </a:lvl1pPr>
          </a:lstStyle>
          <a:p>
            <a:pPr>
              <a:defRPr/>
            </a:pPr>
            <a:fld id="{C8F7E112-9B7B-4EE0-917E-2017E16A03E1}" type="slidenum">
              <a:rPr lang="en-US" altLang="en-US"/>
              <a:pPr>
                <a:defRPr/>
              </a:pPr>
              <a:t>‹#›</a:t>
            </a:fld>
            <a:endParaRPr lang="en-US" altLang="en-US"/>
          </a:p>
        </p:txBody>
      </p:sp>
    </p:spTree>
    <p:extLst>
      <p:ext uri="{BB962C8B-B14F-4D97-AF65-F5344CB8AC3E}">
        <p14:creationId xmlns:p14="http://schemas.microsoft.com/office/powerpoint/2010/main" val="2328942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3" name="Rectangle 4">
            <a:extLst>
              <a:ext uri="{FF2B5EF4-FFF2-40B4-BE49-F238E27FC236}">
                <a16:creationId xmlns:a16="http://schemas.microsoft.com/office/drawing/2014/main" id="{5C30F36F-70B6-4A60-AD72-160C7B13814E}"/>
              </a:ext>
            </a:extLst>
          </p:cNvPr>
          <p:cNvSpPr>
            <a:spLocks noGrp="1" noChangeArrowheads="1"/>
          </p:cNvSpPr>
          <p:nvPr>
            <p:ph type="dt" sz="half" idx="10"/>
          </p:nvPr>
        </p:nvSpPr>
        <p:spPr/>
        <p:txBody>
          <a:bodyPr/>
          <a:lstStyle>
            <a:lvl1pPr>
              <a:defRPr/>
            </a:lvl1pPr>
          </a:lstStyle>
          <a:p>
            <a:pPr>
              <a:defRPr/>
            </a:pPr>
            <a:fld id="{198E777F-8FEE-4E92-8223-D503EC4E827D}" type="datetimeFigureOut">
              <a:rPr lang="en-US"/>
              <a:pPr>
                <a:defRPr/>
              </a:pPr>
              <a:t>1/16/2019</a:t>
            </a:fld>
            <a:endParaRPr lang="en-US"/>
          </a:p>
        </p:txBody>
      </p:sp>
      <p:sp>
        <p:nvSpPr>
          <p:cNvPr id="4" name="Rectangle 5">
            <a:extLst>
              <a:ext uri="{FF2B5EF4-FFF2-40B4-BE49-F238E27FC236}">
                <a16:creationId xmlns:a16="http://schemas.microsoft.com/office/drawing/2014/main" id="{8D918FAC-648E-451C-A03F-21C1CFBC9E40}"/>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7FBEA69E-AF56-4B19-9D95-63458C3F8D2B}"/>
              </a:ext>
            </a:extLst>
          </p:cNvPr>
          <p:cNvSpPr>
            <a:spLocks noGrp="1" noChangeArrowheads="1"/>
          </p:cNvSpPr>
          <p:nvPr>
            <p:ph type="sldNum" sz="quarter" idx="12"/>
          </p:nvPr>
        </p:nvSpPr>
        <p:spPr/>
        <p:txBody>
          <a:bodyPr/>
          <a:lstStyle>
            <a:lvl1pPr>
              <a:defRPr/>
            </a:lvl1pPr>
          </a:lstStyle>
          <a:p>
            <a:pPr>
              <a:defRPr/>
            </a:pPr>
            <a:fld id="{37600BF3-35AE-417A-9A96-F4DB748F8803}" type="slidenum">
              <a:rPr lang="en-US" altLang="en-US"/>
              <a:pPr>
                <a:defRPr/>
              </a:pPr>
              <a:t>‹#›</a:t>
            </a:fld>
            <a:endParaRPr lang="en-US" altLang="en-US"/>
          </a:p>
        </p:txBody>
      </p:sp>
    </p:spTree>
    <p:extLst>
      <p:ext uri="{BB962C8B-B14F-4D97-AF65-F5344CB8AC3E}">
        <p14:creationId xmlns:p14="http://schemas.microsoft.com/office/powerpoint/2010/main" val="478333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054859-4658-49E2-BD46-675A2B1269BC}"/>
              </a:ext>
            </a:extLst>
          </p:cNvPr>
          <p:cNvSpPr>
            <a:spLocks noGrp="1" noChangeArrowheads="1"/>
          </p:cNvSpPr>
          <p:nvPr>
            <p:ph type="dt" sz="half" idx="10"/>
          </p:nvPr>
        </p:nvSpPr>
        <p:spPr/>
        <p:txBody>
          <a:bodyPr/>
          <a:lstStyle>
            <a:lvl1pPr>
              <a:defRPr/>
            </a:lvl1pPr>
          </a:lstStyle>
          <a:p>
            <a:pPr>
              <a:defRPr/>
            </a:pPr>
            <a:fld id="{E09EC2B5-F6CA-461F-9B6C-BBB85C015356}" type="datetimeFigureOut">
              <a:rPr lang="en-US"/>
              <a:pPr>
                <a:defRPr/>
              </a:pPr>
              <a:t>1/16/2019</a:t>
            </a:fld>
            <a:endParaRPr lang="en-US"/>
          </a:p>
        </p:txBody>
      </p:sp>
      <p:sp>
        <p:nvSpPr>
          <p:cNvPr id="5" name="Footer Placeholder 4">
            <a:extLst>
              <a:ext uri="{FF2B5EF4-FFF2-40B4-BE49-F238E27FC236}">
                <a16:creationId xmlns:a16="http://schemas.microsoft.com/office/drawing/2014/main" id="{50FFBB65-66EF-4B57-BF87-58322E8BA661}"/>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B22CA61-1428-43BC-8B83-54FAAA61181F}"/>
              </a:ext>
            </a:extLst>
          </p:cNvPr>
          <p:cNvSpPr>
            <a:spLocks noGrp="1" noChangeArrowheads="1"/>
          </p:cNvSpPr>
          <p:nvPr>
            <p:ph type="sldNum" sz="quarter" idx="12"/>
          </p:nvPr>
        </p:nvSpPr>
        <p:spPr/>
        <p:txBody>
          <a:bodyPr/>
          <a:lstStyle>
            <a:lvl1pPr>
              <a:defRPr/>
            </a:lvl1pPr>
          </a:lstStyle>
          <a:p>
            <a:pPr>
              <a:defRPr/>
            </a:pPr>
            <a:fld id="{90FB29EC-272D-4CB9-BD08-CB2D5FE1F378}" type="slidenum">
              <a:rPr lang="en-US" altLang="en-US"/>
              <a:pPr>
                <a:defRPr/>
              </a:pPr>
              <a:t>‹#›</a:t>
            </a:fld>
            <a:endParaRPr lang="en-US" altLang="en-US"/>
          </a:p>
        </p:txBody>
      </p:sp>
    </p:spTree>
    <p:extLst>
      <p:ext uri="{BB962C8B-B14F-4D97-AF65-F5344CB8AC3E}">
        <p14:creationId xmlns:p14="http://schemas.microsoft.com/office/powerpoint/2010/main" val="2551223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B7324D86-1187-4B85-8E8E-95ABEA8A8E52}"/>
              </a:ext>
            </a:extLst>
          </p:cNvPr>
          <p:cNvSpPr>
            <a:spLocks noGrp="1" noChangeArrowheads="1"/>
          </p:cNvSpPr>
          <p:nvPr>
            <p:ph type="dt" sz="half" idx="10"/>
          </p:nvPr>
        </p:nvSpPr>
        <p:spPr>
          <a:ln/>
        </p:spPr>
        <p:txBody>
          <a:bodyPr/>
          <a:lstStyle>
            <a:lvl1pPr>
              <a:defRPr/>
            </a:lvl1pPr>
          </a:lstStyle>
          <a:p>
            <a:pPr>
              <a:defRPr/>
            </a:pPr>
            <a:fld id="{78082FBF-0EA5-4A4C-8FD0-E0637F883D85}" type="datetimeFigureOut">
              <a:rPr lang="en-US"/>
              <a:pPr>
                <a:defRPr/>
              </a:pPr>
              <a:t>1/16/2019</a:t>
            </a:fld>
            <a:endParaRPr lang="en-US"/>
          </a:p>
        </p:txBody>
      </p:sp>
      <p:sp>
        <p:nvSpPr>
          <p:cNvPr id="5" name="Rectangle 5">
            <a:extLst>
              <a:ext uri="{FF2B5EF4-FFF2-40B4-BE49-F238E27FC236}">
                <a16:creationId xmlns:a16="http://schemas.microsoft.com/office/drawing/2014/main" id="{245BF1EE-C5A5-4010-BEA7-15173DCC22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F07C977-AEE3-4FE0-B18C-2D9AA07D7EE0}"/>
              </a:ext>
            </a:extLst>
          </p:cNvPr>
          <p:cNvSpPr>
            <a:spLocks noGrp="1" noChangeArrowheads="1"/>
          </p:cNvSpPr>
          <p:nvPr>
            <p:ph type="sldNum" sz="quarter" idx="12"/>
          </p:nvPr>
        </p:nvSpPr>
        <p:spPr>
          <a:ln/>
        </p:spPr>
        <p:txBody>
          <a:bodyPr/>
          <a:lstStyle>
            <a:lvl1pPr>
              <a:defRPr/>
            </a:lvl1pPr>
          </a:lstStyle>
          <a:p>
            <a:pPr>
              <a:defRPr/>
            </a:pPr>
            <a:fld id="{72CF1DF9-B813-472F-97B6-1993CC3BE97D}" type="slidenum">
              <a:rPr lang="en-US" altLang="en-US"/>
              <a:pPr>
                <a:defRPr/>
              </a:pPr>
              <a:t>‹#›</a:t>
            </a:fld>
            <a:endParaRPr lang="en-US" altLang="en-US"/>
          </a:p>
        </p:txBody>
      </p:sp>
    </p:spTree>
    <p:extLst>
      <p:ext uri="{BB962C8B-B14F-4D97-AF65-F5344CB8AC3E}">
        <p14:creationId xmlns:p14="http://schemas.microsoft.com/office/powerpoint/2010/main" val="1208708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3C31199-EF8A-4B9B-9CFF-47AF2FB32EB6}"/>
              </a:ext>
            </a:extLst>
          </p:cNvPr>
          <p:cNvSpPr>
            <a:spLocks noGrp="1" noChangeArrowheads="1"/>
          </p:cNvSpPr>
          <p:nvPr>
            <p:ph type="dt" sz="half" idx="10"/>
          </p:nvPr>
        </p:nvSpPr>
        <p:spPr/>
        <p:txBody>
          <a:bodyPr/>
          <a:lstStyle>
            <a:lvl1pPr>
              <a:defRPr/>
            </a:lvl1pPr>
          </a:lstStyle>
          <a:p>
            <a:pPr>
              <a:defRPr/>
            </a:pPr>
            <a:fld id="{891650B1-8EBD-4C05-8CEE-1BBA382A34CF}" type="datetimeFigureOut">
              <a:rPr lang="en-US"/>
              <a:pPr>
                <a:defRPr/>
              </a:pPr>
              <a:t>1/16/2019</a:t>
            </a:fld>
            <a:endParaRPr lang="en-US"/>
          </a:p>
        </p:txBody>
      </p:sp>
      <p:sp>
        <p:nvSpPr>
          <p:cNvPr id="6" name="Footer Placeholder 5">
            <a:extLst>
              <a:ext uri="{FF2B5EF4-FFF2-40B4-BE49-F238E27FC236}">
                <a16:creationId xmlns:a16="http://schemas.microsoft.com/office/drawing/2014/main" id="{EFDF79D2-97EA-42E0-9178-6EE93342951C}"/>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4284F850-2805-4198-B100-191E893E665E}"/>
              </a:ext>
            </a:extLst>
          </p:cNvPr>
          <p:cNvSpPr>
            <a:spLocks noGrp="1" noChangeArrowheads="1"/>
          </p:cNvSpPr>
          <p:nvPr>
            <p:ph type="sldNum" sz="quarter" idx="12"/>
          </p:nvPr>
        </p:nvSpPr>
        <p:spPr/>
        <p:txBody>
          <a:bodyPr/>
          <a:lstStyle>
            <a:lvl1pPr>
              <a:defRPr/>
            </a:lvl1pPr>
          </a:lstStyle>
          <a:p>
            <a:pPr>
              <a:defRPr/>
            </a:pPr>
            <a:fld id="{AB1197B5-CB48-4870-A277-3E0185D543FC}" type="slidenum">
              <a:rPr lang="en-US" altLang="en-US"/>
              <a:pPr>
                <a:defRPr/>
              </a:pPr>
              <a:t>‹#›</a:t>
            </a:fld>
            <a:endParaRPr lang="en-US" altLang="en-US"/>
          </a:p>
        </p:txBody>
      </p:sp>
    </p:spTree>
    <p:extLst>
      <p:ext uri="{BB962C8B-B14F-4D97-AF65-F5344CB8AC3E}">
        <p14:creationId xmlns:p14="http://schemas.microsoft.com/office/powerpoint/2010/main" val="3363182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8B4A551-E5C7-45EE-864C-996F0CFF1EA0}"/>
              </a:ext>
            </a:extLst>
          </p:cNvPr>
          <p:cNvSpPr>
            <a:spLocks noGrp="1" noChangeArrowheads="1"/>
          </p:cNvSpPr>
          <p:nvPr>
            <p:ph type="dt" sz="half" idx="10"/>
          </p:nvPr>
        </p:nvSpPr>
        <p:spPr/>
        <p:txBody>
          <a:bodyPr/>
          <a:lstStyle>
            <a:lvl1pPr>
              <a:defRPr/>
            </a:lvl1pPr>
          </a:lstStyle>
          <a:p>
            <a:pPr>
              <a:defRPr/>
            </a:pPr>
            <a:fld id="{C3FB7336-8FA8-4480-8144-91FA5184F58D}" type="datetimeFigureOut">
              <a:rPr lang="en-US"/>
              <a:pPr>
                <a:defRPr/>
              </a:pPr>
              <a:t>1/16/2019</a:t>
            </a:fld>
            <a:endParaRPr lang="en-US"/>
          </a:p>
        </p:txBody>
      </p:sp>
      <p:sp>
        <p:nvSpPr>
          <p:cNvPr id="8" name="Rectangle 5">
            <a:extLst>
              <a:ext uri="{FF2B5EF4-FFF2-40B4-BE49-F238E27FC236}">
                <a16:creationId xmlns:a16="http://schemas.microsoft.com/office/drawing/2014/main" id="{97FD5E27-3B58-48DD-9D7E-972839E37CA7}"/>
              </a:ext>
            </a:extLst>
          </p:cNvPr>
          <p:cNvSpPr>
            <a:spLocks noGrp="1" noChangeArrowheads="1"/>
          </p:cNvSpPr>
          <p:nvPr>
            <p:ph type="ftr" sz="quarter" idx="11"/>
          </p:nvPr>
        </p:nvSpPr>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BD2A0760-1502-4915-942F-3669E0D8F856}"/>
              </a:ext>
            </a:extLst>
          </p:cNvPr>
          <p:cNvSpPr>
            <a:spLocks noGrp="1" noChangeArrowheads="1"/>
          </p:cNvSpPr>
          <p:nvPr>
            <p:ph type="sldNum" sz="quarter" idx="12"/>
          </p:nvPr>
        </p:nvSpPr>
        <p:spPr/>
        <p:txBody>
          <a:bodyPr/>
          <a:lstStyle>
            <a:lvl1pPr>
              <a:defRPr/>
            </a:lvl1pPr>
          </a:lstStyle>
          <a:p>
            <a:pPr>
              <a:defRPr/>
            </a:pPr>
            <a:fld id="{32C1E744-CD03-40CD-8896-334F252B52EC}" type="slidenum">
              <a:rPr lang="en-US" altLang="en-US"/>
              <a:pPr>
                <a:defRPr/>
              </a:pPr>
              <a:t>‹#›</a:t>
            </a:fld>
            <a:endParaRPr lang="en-US" altLang="en-US"/>
          </a:p>
        </p:txBody>
      </p:sp>
    </p:spTree>
    <p:extLst>
      <p:ext uri="{BB962C8B-B14F-4D97-AF65-F5344CB8AC3E}">
        <p14:creationId xmlns:p14="http://schemas.microsoft.com/office/powerpoint/2010/main" val="179718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89E14FEC-8392-404A-971C-B9F22E472D23}"/>
              </a:ext>
            </a:extLst>
          </p:cNvPr>
          <p:cNvSpPr>
            <a:spLocks noGrp="1" noChangeArrowheads="1"/>
          </p:cNvSpPr>
          <p:nvPr>
            <p:ph type="dt" sz="half" idx="10"/>
          </p:nvPr>
        </p:nvSpPr>
        <p:spPr/>
        <p:txBody>
          <a:bodyPr/>
          <a:lstStyle>
            <a:lvl1pPr>
              <a:defRPr/>
            </a:lvl1pPr>
          </a:lstStyle>
          <a:p>
            <a:pPr>
              <a:defRPr/>
            </a:pPr>
            <a:fld id="{4251FC29-84ED-4AD8-8C5A-B2A8D9B1A3D5}" type="datetimeFigureOut">
              <a:rPr lang="en-US"/>
              <a:pPr>
                <a:defRPr/>
              </a:pPr>
              <a:t>1/16/2019</a:t>
            </a:fld>
            <a:endParaRPr lang="en-US"/>
          </a:p>
        </p:txBody>
      </p:sp>
      <p:sp>
        <p:nvSpPr>
          <p:cNvPr id="4" name="Rectangle 5">
            <a:extLst>
              <a:ext uri="{FF2B5EF4-FFF2-40B4-BE49-F238E27FC236}">
                <a16:creationId xmlns:a16="http://schemas.microsoft.com/office/drawing/2014/main" id="{9E453E11-9A7C-482F-BB4A-C496C274404C}"/>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465FD923-B124-4D98-B184-8F2EE86115CC}"/>
              </a:ext>
            </a:extLst>
          </p:cNvPr>
          <p:cNvSpPr>
            <a:spLocks noGrp="1" noChangeArrowheads="1"/>
          </p:cNvSpPr>
          <p:nvPr>
            <p:ph type="sldNum" sz="quarter" idx="12"/>
          </p:nvPr>
        </p:nvSpPr>
        <p:spPr/>
        <p:txBody>
          <a:bodyPr/>
          <a:lstStyle>
            <a:lvl1pPr>
              <a:defRPr/>
            </a:lvl1pPr>
          </a:lstStyle>
          <a:p>
            <a:pPr>
              <a:defRPr/>
            </a:pPr>
            <a:fld id="{A76BBD94-314B-416C-9CA4-6348D6B1C35B}" type="slidenum">
              <a:rPr lang="en-US" altLang="en-US"/>
              <a:pPr>
                <a:defRPr/>
              </a:pPr>
              <a:t>‹#›</a:t>
            </a:fld>
            <a:endParaRPr lang="en-US" altLang="en-US"/>
          </a:p>
        </p:txBody>
      </p:sp>
    </p:spTree>
    <p:extLst>
      <p:ext uri="{BB962C8B-B14F-4D97-AF65-F5344CB8AC3E}">
        <p14:creationId xmlns:p14="http://schemas.microsoft.com/office/powerpoint/2010/main" val="13927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E2A0804-6295-4031-B942-0D1B7E5F0FCE}"/>
              </a:ext>
            </a:extLst>
          </p:cNvPr>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DD73E240-1058-4856-B129-1A04F875F7F1}"/>
              </a:ext>
            </a:extLst>
          </p:cNvPr>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31428" name="Rectangle 4">
            <a:extLst>
              <a:ext uri="{FF2B5EF4-FFF2-40B4-BE49-F238E27FC236}">
                <a16:creationId xmlns:a16="http://schemas.microsoft.com/office/drawing/2014/main" id="{3FAE56AC-C3B1-40B1-8457-E0F587BD9523}"/>
              </a:ext>
            </a:extLst>
          </p:cNvPr>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000">
                <a:latin typeface="Verdana" pitchFamily="34" charset="0"/>
                <a:ea typeface="+mn-ea"/>
                <a:cs typeface="+mn-cs"/>
              </a:defRPr>
            </a:lvl1pPr>
          </a:lstStyle>
          <a:p>
            <a:pPr>
              <a:defRPr/>
            </a:pPr>
            <a:fld id="{DC430D13-6B7B-4CDF-AFC0-D92599FEC4F8}" type="datetimeFigureOut">
              <a:rPr lang="en-US"/>
              <a:pPr>
                <a:defRPr/>
              </a:pPr>
              <a:t>1/16/2019</a:t>
            </a:fld>
            <a:endParaRPr lang="en-US"/>
          </a:p>
        </p:txBody>
      </p:sp>
      <p:sp>
        <p:nvSpPr>
          <p:cNvPr id="231429" name="Rectangle 5">
            <a:extLst>
              <a:ext uri="{FF2B5EF4-FFF2-40B4-BE49-F238E27FC236}">
                <a16:creationId xmlns:a16="http://schemas.microsoft.com/office/drawing/2014/main" id="{9CA0374B-2218-48AC-AAE8-ED5A30B58A6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000">
                <a:latin typeface="Verdana" pitchFamily="34" charset="0"/>
                <a:ea typeface="+mn-ea"/>
                <a:cs typeface="+mn-cs"/>
              </a:defRPr>
            </a:lvl1pPr>
          </a:lstStyle>
          <a:p>
            <a:pPr>
              <a:defRPr/>
            </a:pPr>
            <a:endParaRPr lang="en-US"/>
          </a:p>
        </p:txBody>
      </p:sp>
      <p:sp>
        <p:nvSpPr>
          <p:cNvPr id="231430" name="Rectangle 6">
            <a:extLst>
              <a:ext uri="{FF2B5EF4-FFF2-40B4-BE49-F238E27FC236}">
                <a16:creationId xmlns:a16="http://schemas.microsoft.com/office/drawing/2014/main" id="{9823A0F8-A8A4-459A-9AC9-380C05FE7E4A}"/>
              </a:ext>
            </a:extLst>
          </p:cNvPr>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CAEB0A03-9165-4F20-9970-C416110AE8D8}" type="slidenum">
              <a:rPr lang="en-US" altLang="en-US"/>
              <a:pPr>
                <a:defRPr/>
              </a:pPr>
              <a:t>‹#›</a:t>
            </a:fld>
            <a:endParaRPr lang="en-US" altLang="en-US"/>
          </a:p>
        </p:txBody>
      </p:sp>
      <p:sp>
        <p:nvSpPr>
          <p:cNvPr id="1031" name="Rectangle 7">
            <a:extLst>
              <a:ext uri="{FF2B5EF4-FFF2-40B4-BE49-F238E27FC236}">
                <a16:creationId xmlns:a16="http://schemas.microsoft.com/office/drawing/2014/main" id="{A74B49B3-481B-4216-83A4-FF44FDBF043B}"/>
              </a:ext>
            </a:extLst>
          </p:cNvPr>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latin typeface="Times New Roman" pitchFamily="18" charset="0"/>
              <a:cs typeface="+mn-cs"/>
            </a:endParaRPr>
          </a:p>
        </p:txBody>
      </p:sp>
      <p:sp>
        <p:nvSpPr>
          <p:cNvPr id="1033" name="Rectangle 9">
            <a:extLst>
              <a:ext uri="{FF2B5EF4-FFF2-40B4-BE49-F238E27FC236}">
                <a16:creationId xmlns:a16="http://schemas.microsoft.com/office/drawing/2014/main" id="{006555E5-EC90-4859-8ED7-F08D4D19F848}"/>
              </a:ext>
            </a:extLst>
          </p:cNvPr>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latin typeface="Times New Roman" pitchFamily="18" charset="0"/>
              <a:cs typeface="+mn-cs"/>
            </a:endParaRPr>
          </a:p>
        </p:txBody>
      </p:sp>
      <p:sp>
        <p:nvSpPr>
          <p:cNvPr id="1034" name="Rectangle 10">
            <a:extLst>
              <a:ext uri="{FF2B5EF4-FFF2-40B4-BE49-F238E27FC236}">
                <a16:creationId xmlns:a16="http://schemas.microsoft.com/office/drawing/2014/main" id="{D18FBB81-07D3-4153-8B2F-3047827892B0}"/>
              </a:ext>
            </a:extLst>
          </p:cNvPr>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4175" r:id="rId1"/>
    <p:sldLayoutId id="2147484176" r:id="rId2"/>
    <p:sldLayoutId id="2147484177" r:id="rId3"/>
    <p:sldLayoutId id="2147484178" r:id="rId4"/>
    <p:sldLayoutId id="2147484179" r:id="rId5"/>
    <p:sldLayoutId id="2147484174" r:id="rId6"/>
    <p:sldLayoutId id="2147484180" r:id="rId7"/>
    <p:sldLayoutId id="2147484181" r:id="rId8"/>
    <p:sldLayoutId id="2147484182" r:id="rId9"/>
    <p:sldLayoutId id="2147484183" r:id="rId10"/>
    <p:sldLayoutId id="2147484184" r:id="rId11"/>
    <p:sldLayoutId id="2147484185" r:id="rId12"/>
    <p:sldLayoutId id="2147484186" r:id="rId13"/>
    <p:sldLayoutId id="2147484187" r:id="rId14"/>
  </p:sldLayoutIdLst>
  <p:txStyles>
    <p:titleStyle>
      <a:lvl1pPr algn="l" rtl="0" eaLnBrk="0" fontAlgn="base" hangingPunct="0">
        <a:spcBef>
          <a:spcPct val="0"/>
        </a:spcBef>
        <a:spcAft>
          <a:spcPct val="0"/>
        </a:spcAft>
        <a:defRPr sz="4400">
          <a:solidFill>
            <a:srgbClr val="0B5395"/>
          </a:solidFill>
          <a:latin typeface="Avenir Book"/>
          <a:ea typeface="MS PGothic" pitchFamily="34" charset="-128"/>
          <a:cs typeface="Avenir Book"/>
        </a:defRPr>
      </a:lvl1pPr>
      <a:lvl2pPr algn="l" rtl="0" eaLnBrk="0" fontAlgn="base" hangingPunct="0">
        <a:spcBef>
          <a:spcPct val="0"/>
        </a:spcBef>
        <a:spcAft>
          <a:spcPct val="0"/>
        </a:spcAft>
        <a:defRPr sz="4400">
          <a:solidFill>
            <a:srgbClr val="0B5395"/>
          </a:solidFill>
          <a:latin typeface="Avenir Book"/>
          <a:ea typeface="MS PGothic" pitchFamily="34" charset="-128"/>
          <a:cs typeface="Avenir Book"/>
        </a:defRPr>
      </a:lvl2pPr>
      <a:lvl3pPr algn="l" rtl="0" eaLnBrk="0" fontAlgn="base" hangingPunct="0">
        <a:spcBef>
          <a:spcPct val="0"/>
        </a:spcBef>
        <a:spcAft>
          <a:spcPct val="0"/>
        </a:spcAft>
        <a:defRPr sz="4400">
          <a:solidFill>
            <a:srgbClr val="0B5395"/>
          </a:solidFill>
          <a:latin typeface="Avenir Book"/>
          <a:ea typeface="MS PGothic" pitchFamily="34" charset="-128"/>
          <a:cs typeface="Avenir Book"/>
        </a:defRPr>
      </a:lvl3pPr>
      <a:lvl4pPr algn="l" rtl="0" eaLnBrk="0" fontAlgn="base" hangingPunct="0">
        <a:spcBef>
          <a:spcPct val="0"/>
        </a:spcBef>
        <a:spcAft>
          <a:spcPct val="0"/>
        </a:spcAft>
        <a:defRPr sz="4400">
          <a:solidFill>
            <a:srgbClr val="0B5395"/>
          </a:solidFill>
          <a:latin typeface="Avenir Book"/>
          <a:ea typeface="MS PGothic" pitchFamily="34" charset="-128"/>
          <a:cs typeface="Avenir Book"/>
        </a:defRPr>
      </a:lvl4pPr>
      <a:lvl5pPr algn="l" rtl="0" eaLnBrk="0" fontAlgn="base" hangingPunct="0">
        <a:spcBef>
          <a:spcPct val="0"/>
        </a:spcBef>
        <a:spcAft>
          <a:spcPct val="0"/>
        </a:spcAft>
        <a:defRPr sz="4400">
          <a:solidFill>
            <a:srgbClr val="0B5395"/>
          </a:solidFill>
          <a:latin typeface="Avenir Book"/>
          <a:ea typeface="MS PGothic" pitchFamily="34" charset="-128"/>
          <a:cs typeface="Avenir Book"/>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rgbClr val="404040"/>
        </a:buClr>
        <a:buSzPct val="100000"/>
        <a:buFont typeface="Wingdings" panose="05000000000000000000" pitchFamily="2" charset="2"/>
        <a:buChar char="§"/>
        <a:defRPr sz="3200">
          <a:solidFill>
            <a:srgbClr val="585C56"/>
          </a:solidFill>
          <a:latin typeface="Calibri"/>
          <a:ea typeface="MS PGothic" pitchFamily="34" charset="-128"/>
          <a:cs typeface="Calibri"/>
        </a:defRPr>
      </a:lvl1pPr>
      <a:lvl2pPr marL="742950" indent="-285750" algn="l" rtl="0" eaLnBrk="0" fontAlgn="base" hangingPunct="0">
        <a:spcBef>
          <a:spcPct val="20000"/>
        </a:spcBef>
        <a:spcAft>
          <a:spcPct val="0"/>
        </a:spcAft>
        <a:buClr>
          <a:schemeClr val="bg1"/>
        </a:buClr>
        <a:buSzPct val="120000"/>
        <a:buFont typeface="Arial" panose="020B0604020202020204" pitchFamily="34" charset="0"/>
        <a:buChar char="•"/>
        <a:defRPr sz="2800">
          <a:solidFill>
            <a:srgbClr val="585C56"/>
          </a:solidFill>
          <a:latin typeface="Calibri"/>
          <a:ea typeface="MS PGothic" pitchFamily="34" charset="-128"/>
          <a:cs typeface="Calibri"/>
        </a:defRPr>
      </a:lvl2pPr>
      <a:lvl3pPr marL="1143000" indent="-228600" algn="l" rtl="0" eaLnBrk="0" fontAlgn="base" hangingPunct="0">
        <a:spcBef>
          <a:spcPct val="20000"/>
        </a:spcBef>
        <a:spcAft>
          <a:spcPct val="0"/>
        </a:spcAft>
        <a:buClr>
          <a:schemeClr val="bg2"/>
        </a:buClr>
        <a:buSzPct val="120000"/>
        <a:buFont typeface="Courier New" panose="02070309020205020404" pitchFamily="49" charset="0"/>
        <a:buChar char="­"/>
        <a:defRPr sz="2400">
          <a:solidFill>
            <a:srgbClr val="585C56"/>
          </a:solidFill>
          <a:latin typeface="Calibri"/>
          <a:ea typeface="MS PGothic" pitchFamily="34" charset="-128"/>
          <a:cs typeface="Calibri"/>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a:solidFill>
            <a:srgbClr val="585C56"/>
          </a:solidFill>
          <a:latin typeface="Calibri"/>
          <a:ea typeface="MS PGothic" pitchFamily="34" charset="-128"/>
          <a:cs typeface="Calibri"/>
        </a:defRPr>
      </a:lvl4pPr>
      <a:lvl5pPr marL="2057400" indent="-228600" algn="l" rtl="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6.emf"/><Relationship Id="rId4"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5C002-B320-4E19-AF79-E5557DB7CA67}"/>
              </a:ext>
            </a:extLst>
          </p:cNvPr>
          <p:cNvSpPr>
            <a:spLocks noGrp="1"/>
          </p:cNvSpPr>
          <p:nvPr>
            <p:ph type="ctrTitle"/>
          </p:nvPr>
        </p:nvSpPr>
        <p:spPr>
          <a:xfrm>
            <a:off x="685800" y="685799"/>
            <a:ext cx="7772400" cy="2130552"/>
          </a:xfrm>
        </p:spPr>
        <p:txBody>
          <a:bodyPr/>
          <a:lstStyle/>
          <a:p>
            <a:pPr>
              <a:defRPr/>
            </a:pPr>
            <a:r>
              <a:rPr lang="en-US" sz="6600" dirty="0"/>
              <a:t>Title Page </a:t>
            </a:r>
          </a:p>
        </p:txBody>
      </p:sp>
      <p:sp>
        <p:nvSpPr>
          <p:cNvPr id="17411" name="Subtitle 2">
            <a:extLst>
              <a:ext uri="{FF2B5EF4-FFF2-40B4-BE49-F238E27FC236}">
                <a16:creationId xmlns:a16="http://schemas.microsoft.com/office/drawing/2014/main" id="{01213932-897E-488F-A4A1-62B6EBBAE124}"/>
              </a:ext>
            </a:extLst>
          </p:cNvPr>
          <p:cNvSpPr>
            <a:spLocks noGrp="1" noChangeArrowheads="1"/>
          </p:cNvSpPr>
          <p:nvPr>
            <p:ph type="subTitle" idx="1"/>
          </p:nvPr>
        </p:nvSpPr>
        <p:spPr>
          <a:xfrm>
            <a:off x="1371600" y="3657600"/>
            <a:ext cx="6400800" cy="2286000"/>
          </a:xfrm>
        </p:spPr>
        <p:txBody>
          <a:bodyPr/>
          <a:lstStyle/>
          <a:p>
            <a:r>
              <a:rPr lang="en-US" altLang="en-US" sz="3200" dirty="0">
                <a:latin typeface="Calibri" panose="020F0502020204030204" pitchFamily="34" charset="0"/>
                <a:cs typeface="Calibri" panose="020F0502020204030204" pitchFamily="34" charset="0"/>
              </a:rPr>
              <a:t> CDC Operations Research Course</a:t>
            </a:r>
          </a:p>
          <a:p>
            <a:r>
              <a:rPr lang="en-US" altLang="en-US" sz="3200" dirty="0">
                <a:latin typeface="Calibri" panose="020F0502020204030204" pitchFamily="34" charset="0"/>
                <a:cs typeface="Calibri" panose="020F0502020204030204" pitchFamily="34" charset="0"/>
              </a:rPr>
              <a:t>Add place and date</a:t>
            </a:r>
          </a:p>
          <a:p>
            <a:r>
              <a:rPr lang="en-US" altLang="en-US" sz="3200" dirty="0">
                <a:latin typeface="Calibri" panose="020F0502020204030204" pitchFamily="34" charset="0"/>
                <a:cs typeface="Calibri" panose="020F0502020204030204" pitchFamily="34" charset="0"/>
              </a:rPr>
              <a:t>Add presenter name &amp; affiliation</a:t>
            </a:r>
          </a:p>
        </p:txBody>
      </p:sp>
      <p:pic>
        <p:nvPicPr>
          <p:cNvPr id="17412" name="Picture 3">
            <a:extLst>
              <a:ext uri="{FF2B5EF4-FFF2-40B4-BE49-F238E27FC236}">
                <a16:creationId xmlns:a16="http://schemas.microsoft.com/office/drawing/2014/main" id="{5B475B38-3106-4D8A-99DD-88025EE196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2538" y="5753100"/>
            <a:ext cx="12366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54538FEA-AC01-4D21-99F8-966A0DC6B529}"/>
              </a:ext>
            </a:extLst>
          </p:cNvPr>
          <p:cNvSpPr>
            <a:spLocks noGrp="1" noChangeArrowheads="1"/>
          </p:cNvSpPr>
          <p:nvPr>
            <p:ph type="title"/>
          </p:nvPr>
        </p:nvSpPr>
        <p:spPr/>
        <p:txBody>
          <a:bodyPr/>
          <a:lstStyle/>
          <a:p>
            <a:r>
              <a:rPr lang="en-US" altLang="en-US"/>
              <a:t>Key words</a:t>
            </a:r>
          </a:p>
        </p:txBody>
      </p:sp>
      <p:pic>
        <p:nvPicPr>
          <p:cNvPr id="35843" name="Picture 2">
            <a:extLst>
              <a:ext uri="{FF2B5EF4-FFF2-40B4-BE49-F238E27FC236}">
                <a16:creationId xmlns:a16="http://schemas.microsoft.com/office/drawing/2014/main" id="{B25ECB59-7544-4D36-8123-5CCAA0C13CC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3563" y="1941513"/>
            <a:ext cx="7153275" cy="206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652746FA-6AD6-4D5D-9C5C-E0656CA26093}"/>
              </a:ext>
            </a:extLst>
          </p:cNvPr>
          <p:cNvSpPr>
            <a:spLocks noGrp="1" noChangeArrowheads="1"/>
          </p:cNvSpPr>
          <p:nvPr>
            <p:ph type="title"/>
          </p:nvPr>
        </p:nvSpPr>
        <p:spPr>
          <a:xfrm>
            <a:off x="328613" y="-31750"/>
            <a:ext cx="8229600" cy="1139825"/>
          </a:xfrm>
        </p:spPr>
        <p:txBody>
          <a:bodyPr/>
          <a:lstStyle/>
          <a:p>
            <a:r>
              <a:rPr lang="en-US" altLang="en-US"/>
              <a:t>Key words </a:t>
            </a:r>
            <a:r>
              <a:rPr lang="en-US" altLang="en-US" sz="3000"/>
              <a:t>(2)</a:t>
            </a:r>
          </a:p>
        </p:txBody>
      </p:sp>
      <p:pic>
        <p:nvPicPr>
          <p:cNvPr id="37891" name="Picture 3">
            <a:extLst>
              <a:ext uri="{FF2B5EF4-FFF2-40B4-BE49-F238E27FC236}">
                <a16:creationId xmlns:a16="http://schemas.microsoft.com/office/drawing/2014/main" id="{F3F6C85C-EAF3-4A86-B6A8-15D057C3DA97}"/>
              </a:ext>
            </a:extLst>
          </p:cNvPr>
          <p:cNvPicPr>
            <a:picLocks noChangeAspect="1"/>
          </p:cNvPicPr>
          <p:nvPr/>
        </p:nvPicPr>
        <p:blipFill>
          <a:blip r:embed="rId3">
            <a:extLst>
              <a:ext uri="{28A0092B-C50C-407E-A947-70E740481C1C}">
                <a14:useLocalDpi xmlns:a14="http://schemas.microsoft.com/office/drawing/2010/main" val="0"/>
              </a:ext>
            </a:extLst>
          </a:blip>
          <a:srcRect t="10599" b="23395"/>
          <a:stretch>
            <a:fillRect/>
          </a:stretch>
        </p:blipFill>
        <p:spPr bwMode="auto">
          <a:xfrm>
            <a:off x="1273175" y="1085850"/>
            <a:ext cx="7285038" cy="484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ight Arrow 4">
            <a:extLst>
              <a:ext uri="{FF2B5EF4-FFF2-40B4-BE49-F238E27FC236}">
                <a16:creationId xmlns:a16="http://schemas.microsoft.com/office/drawing/2014/main" id="{EC4820C2-D2D9-4DA1-882E-80EF6781EF34}"/>
              </a:ext>
            </a:extLst>
          </p:cNvPr>
          <p:cNvSpPr>
            <a:spLocks noChangeArrowheads="1"/>
          </p:cNvSpPr>
          <p:nvPr/>
        </p:nvSpPr>
        <p:spPr bwMode="auto">
          <a:xfrm>
            <a:off x="1054100" y="5062538"/>
            <a:ext cx="979488" cy="485775"/>
          </a:xfrm>
          <a:prstGeom prst="rightArrow">
            <a:avLst>
              <a:gd name="adj1" fmla="val 50000"/>
              <a:gd name="adj2" fmla="val 49942"/>
            </a:avLst>
          </a:prstGeom>
          <a:solidFill>
            <a:schemeClr val="accent1"/>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 typeface="Wingdings" panose="05000000000000000000" pitchFamily="2" charset="2"/>
              <a:buNone/>
            </a:pPr>
            <a:endParaRPr lang="en-US" altLang="en-US" sz="18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80792655-F0C2-4820-93EF-DFA31625FF5A}"/>
              </a:ext>
            </a:extLst>
          </p:cNvPr>
          <p:cNvSpPr>
            <a:spLocks noGrp="1" noChangeArrowheads="1"/>
          </p:cNvSpPr>
          <p:nvPr>
            <p:ph type="title"/>
          </p:nvPr>
        </p:nvSpPr>
        <p:spPr/>
        <p:txBody>
          <a:bodyPr/>
          <a:lstStyle/>
          <a:p>
            <a:r>
              <a:rPr lang="en-US" altLang="en-US"/>
              <a:t>Word count</a:t>
            </a:r>
          </a:p>
        </p:txBody>
      </p:sp>
      <p:sp>
        <p:nvSpPr>
          <p:cNvPr id="39939" name="Rectangle 2">
            <a:extLst>
              <a:ext uri="{FF2B5EF4-FFF2-40B4-BE49-F238E27FC236}">
                <a16:creationId xmlns:a16="http://schemas.microsoft.com/office/drawing/2014/main" id="{F18321E0-DEC6-4800-A464-0E5B2CEFAA30}"/>
              </a:ext>
            </a:extLst>
          </p:cNvPr>
          <p:cNvSpPr>
            <a:spLocks noChangeArrowheads="1"/>
          </p:cNvSpPr>
          <p:nvPr/>
        </p:nvSpPr>
        <p:spPr bwMode="auto">
          <a:xfrm>
            <a:off x="2286000" y="1028700"/>
            <a:ext cx="4572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nSpc>
                <a:spcPct val="200000"/>
              </a:lnSpc>
              <a:spcBef>
                <a:spcPct val="0"/>
              </a:spcBef>
              <a:buClrTx/>
              <a:buSzTx/>
              <a:buFontTx/>
              <a:buNone/>
            </a:pPr>
            <a:r>
              <a:rPr lang="en-US" altLang="en-US" sz="1800" b="1">
                <a:solidFill>
                  <a:schemeClr val="tx1"/>
                </a:solidFill>
                <a:ea typeface="Calibri" panose="020F0502020204030204" pitchFamily="34" charset="0"/>
                <a:cs typeface="Times New Roman" panose="02020603050405020304" pitchFamily="18" charset="0"/>
              </a:rPr>
              <a:t>WORD COUNT FOR TEXT:   3007</a:t>
            </a:r>
            <a:endParaRPr lang="en-US" altLang="en-US" sz="1800">
              <a:solidFill>
                <a:schemeClr val="tx1"/>
              </a:solidFill>
              <a:ea typeface="Calibri" panose="020F0502020204030204" pitchFamily="34" charset="0"/>
              <a:cs typeface="Times New Roman" panose="02020603050405020304" pitchFamily="18" charset="0"/>
            </a:endParaRPr>
          </a:p>
          <a:p>
            <a:pPr>
              <a:lnSpc>
                <a:spcPct val="200000"/>
              </a:lnSpc>
              <a:spcBef>
                <a:spcPct val="0"/>
              </a:spcBef>
              <a:buClrTx/>
              <a:buSzTx/>
              <a:buFontTx/>
              <a:buNone/>
            </a:pPr>
            <a:r>
              <a:rPr lang="en-US" altLang="en-US" sz="1800" b="1">
                <a:solidFill>
                  <a:schemeClr val="tx1"/>
                </a:solidFill>
                <a:ea typeface="Calibri" panose="020F0502020204030204" pitchFamily="34" charset="0"/>
                <a:cs typeface="Times New Roman" panose="02020603050405020304" pitchFamily="18" charset="0"/>
              </a:rPr>
              <a:t>WORD COUNT FOR ABSTRACT:  293</a:t>
            </a:r>
            <a:endParaRPr lang="en-US" altLang="en-US" sz="1800">
              <a:solidFill>
                <a:schemeClr val="tx1"/>
              </a:solidFill>
              <a:ea typeface="Calibri" panose="020F0502020204030204" pitchFamily="34" charset="0"/>
              <a:cs typeface="Times New Roman" panose="02020603050405020304" pitchFamily="18" charset="0"/>
            </a:endParaRPr>
          </a:p>
          <a:p>
            <a:pPr>
              <a:lnSpc>
                <a:spcPct val="200000"/>
              </a:lnSpc>
              <a:spcBef>
                <a:spcPct val="0"/>
              </a:spcBef>
              <a:buClrTx/>
              <a:buSzTx/>
              <a:buFontTx/>
              <a:buNone/>
            </a:pPr>
            <a:r>
              <a:rPr lang="en-US" altLang="en-US" sz="1800" b="1">
                <a:solidFill>
                  <a:schemeClr val="tx1"/>
                </a:solidFill>
                <a:ea typeface="Calibri" panose="020F0502020204030204" pitchFamily="34" charset="0"/>
                <a:cs typeface="Times New Roman" panose="02020603050405020304" pitchFamily="18" charset="0"/>
              </a:rPr>
              <a:t> </a:t>
            </a:r>
            <a:endParaRPr lang="en-US" altLang="en-US" sz="1800">
              <a:solidFill>
                <a:schemeClr val="tx1"/>
              </a:solidFill>
              <a:ea typeface="Calibri" panose="020F0502020204030204" pitchFamily="34" charset="0"/>
              <a:cs typeface="Times New Roman" panose="02020603050405020304" pitchFamily="18" charset="0"/>
            </a:endParaRPr>
          </a:p>
          <a:p>
            <a:pPr>
              <a:lnSpc>
                <a:spcPct val="200000"/>
              </a:lnSpc>
              <a:spcBef>
                <a:spcPct val="0"/>
              </a:spcBef>
              <a:buClrTx/>
              <a:buSzTx/>
              <a:buFontTx/>
              <a:buNone/>
            </a:pPr>
            <a:r>
              <a:rPr lang="en-US" altLang="en-US" sz="1800" b="1">
                <a:solidFill>
                  <a:schemeClr val="tx1"/>
                </a:solidFill>
                <a:ea typeface="Calibri" panose="020F0502020204030204" pitchFamily="34" charset="0"/>
                <a:cs typeface="Times New Roman" panose="02020603050405020304" pitchFamily="18" charset="0"/>
              </a:rPr>
              <a:t>40-WORD SUMMARY FOR TABLE OF CONTENTS</a:t>
            </a:r>
            <a:endParaRPr lang="en-US" altLang="en-US" sz="1800">
              <a:solidFill>
                <a:schemeClr val="tx1"/>
              </a:solidFill>
              <a:ea typeface="Calibri" panose="020F0502020204030204" pitchFamily="34" charset="0"/>
              <a:cs typeface="Times New Roman" panose="02020603050405020304" pitchFamily="18" charset="0"/>
            </a:endParaRPr>
          </a:p>
          <a:p>
            <a:pPr>
              <a:spcBef>
                <a:spcPct val="0"/>
              </a:spcBef>
              <a:buClrTx/>
              <a:buSzTx/>
              <a:buFontTx/>
              <a:buNone/>
            </a:pPr>
            <a:r>
              <a:rPr lang="en-US" altLang="en-US" sz="1800">
                <a:solidFill>
                  <a:schemeClr val="tx1"/>
                </a:solidFill>
                <a:ea typeface="Calibri" panose="020F0502020204030204" pitchFamily="34" charset="0"/>
                <a:cs typeface="Times New Roman" panose="02020603050405020304" pitchFamily="18" charset="0"/>
              </a:rPr>
              <a:t>Among MDR-TB patients, acquired second-line drug resistance was associated with worse treatment outcomes than initial resistance to the same drugs. Outcomes improved linearly with number of effective drugs, specific drugs, more baseline susceptibility testing, and certain program characteristics</a:t>
            </a:r>
            <a:endParaRPr lang="en-US" altLang="en-US" sz="1800">
              <a:solidFill>
                <a:schemeClr val="tx1"/>
              </a:solidFill>
              <a:latin typeface="Verdana" panose="020B0604030504040204" pitchFamily="34" charset="0"/>
              <a:ea typeface="Calibri" panose="020F0502020204030204" pitchFamily="34" charset="0"/>
              <a:cs typeface="Arial" panose="020B0604020202020204" pitchFamily="34" charset="0"/>
            </a:endParaRPr>
          </a:p>
        </p:txBody>
      </p:sp>
      <p:pic>
        <p:nvPicPr>
          <p:cNvPr id="39940" name="Picture 3">
            <a:extLst>
              <a:ext uri="{FF2B5EF4-FFF2-40B4-BE49-F238E27FC236}">
                <a16:creationId xmlns:a16="http://schemas.microsoft.com/office/drawing/2014/main" id="{CA116F1B-AC19-4833-B303-6EAAB94672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5488" y="2168525"/>
            <a:ext cx="8162925" cy="357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1">
            <a:extLst>
              <a:ext uri="{FF2B5EF4-FFF2-40B4-BE49-F238E27FC236}">
                <a16:creationId xmlns:a16="http://schemas.microsoft.com/office/drawing/2014/main" id="{E458E79A-77FA-4C22-A699-61460F2885C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spcBef>
                <a:spcPct val="0"/>
              </a:spcBef>
              <a:buClrTx/>
              <a:buSzTx/>
              <a:buFontTx/>
              <a:buNone/>
            </a:pPr>
            <a:fld id="{97D5300B-6D29-4ECD-983C-ABD96C8083DA}" type="slidenum">
              <a:rPr lang="en-US" altLang="en-US" sz="1000" smtClean="0">
                <a:solidFill>
                  <a:schemeClr val="tx1"/>
                </a:solidFill>
                <a:latin typeface="Verdana" panose="020B0604030504040204" pitchFamily="34" charset="0"/>
                <a:cs typeface="Arial" panose="020B0604020202020204" pitchFamily="34" charset="0"/>
              </a:rPr>
              <a:pPr>
                <a:spcBef>
                  <a:spcPct val="0"/>
                </a:spcBef>
                <a:buClrTx/>
                <a:buSzTx/>
                <a:buFontTx/>
                <a:buNone/>
              </a:pPr>
              <a:t>13</a:t>
            </a:fld>
            <a:endParaRPr lang="en-US" altLang="en-US" sz="1000">
              <a:solidFill>
                <a:schemeClr val="tx1"/>
              </a:solidFill>
              <a:latin typeface="Verdana" panose="020B0604030504040204" pitchFamily="34" charset="0"/>
              <a:cs typeface="Arial" panose="020B0604020202020204" pitchFamily="34" charset="0"/>
            </a:endParaRPr>
          </a:p>
        </p:txBody>
      </p:sp>
      <p:pic>
        <p:nvPicPr>
          <p:cNvPr id="41987" name="Picture 2">
            <a:extLst>
              <a:ext uri="{FF2B5EF4-FFF2-40B4-BE49-F238E27FC236}">
                <a16:creationId xmlns:a16="http://schemas.microsoft.com/office/drawing/2014/main" id="{F7821691-E414-408C-964D-2E9EF5B328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89375" y="381000"/>
            <a:ext cx="4568825"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A5A9DFAD-8F01-4D19-823E-F49540B0C80D}"/>
              </a:ext>
            </a:extLst>
          </p:cNvPr>
          <p:cNvSpPr txBox="1"/>
          <p:nvPr/>
        </p:nvSpPr>
        <p:spPr>
          <a:xfrm>
            <a:off x="685800" y="676275"/>
            <a:ext cx="2519363" cy="2800350"/>
          </a:xfrm>
          <a:prstGeom prst="rect">
            <a:avLst/>
          </a:prstGeom>
          <a:noFill/>
        </p:spPr>
        <p:txBody>
          <a:bodyPr wrap="none">
            <a:spAutoFit/>
          </a:bodyPr>
          <a:lstStyle/>
          <a:p>
            <a:pPr>
              <a:defRPr/>
            </a:pPr>
            <a:r>
              <a:rPr lang="en-US" sz="4400" dirty="0">
                <a:solidFill>
                  <a:schemeClr val="accent1">
                    <a:lumMod val="75000"/>
                  </a:schemeClr>
                </a:solidFill>
                <a:latin typeface="Avenir Book"/>
              </a:rPr>
              <a:t>Disclosure </a:t>
            </a:r>
          </a:p>
          <a:p>
            <a:pPr>
              <a:defRPr/>
            </a:pPr>
            <a:r>
              <a:rPr lang="en-US" sz="4400" dirty="0">
                <a:solidFill>
                  <a:schemeClr val="accent1">
                    <a:lumMod val="75000"/>
                  </a:schemeClr>
                </a:solidFill>
                <a:latin typeface="Avenir Book"/>
              </a:rPr>
              <a:t>form for </a:t>
            </a:r>
          </a:p>
          <a:p>
            <a:pPr>
              <a:defRPr/>
            </a:pPr>
            <a:r>
              <a:rPr lang="en-US" sz="4400" dirty="0">
                <a:solidFill>
                  <a:schemeClr val="accent1">
                    <a:lumMod val="75000"/>
                  </a:schemeClr>
                </a:solidFill>
                <a:latin typeface="Avenir Book"/>
              </a:rPr>
              <a:t>conflicts </a:t>
            </a:r>
          </a:p>
          <a:p>
            <a:pPr>
              <a:defRPr/>
            </a:pPr>
            <a:r>
              <a:rPr lang="en-US" sz="4400" dirty="0">
                <a:solidFill>
                  <a:schemeClr val="accent1">
                    <a:lumMod val="75000"/>
                  </a:schemeClr>
                </a:solidFill>
                <a:latin typeface="Avenir Book"/>
              </a:rPr>
              <a:t>of interest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C795DAA6-CEE6-4CDC-8452-D28506A68F96}"/>
              </a:ext>
            </a:extLst>
          </p:cNvPr>
          <p:cNvSpPr>
            <a:spLocks noGrp="1" noChangeArrowheads="1"/>
          </p:cNvSpPr>
          <p:nvPr>
            <p:ph type="title"/>
          </p:nvPr>
        </p:nvSpPr>
        <p:spPr>
          <a:xfrm>
            <a:off x="457200" y="69850"/>
            <a:ext cx="8229600" cy="1139825"/>
          </a:xfrm>
        </p:spPr>
        <p:txBody>
          <a:bodyPr/>
          <a:lstStyle/>
          <a:p>
            <a:r>
              <a:rPr lang="en-US" altLang="en-US"/>
              <a:t>Acknowledgment: Participants</a:t>
            </a:r>
          </a:p>
        </p:txBody>
      </p:sp>
      <p:pic>
        <p:nvPicPr>
          <p:cNvPr id="44035" name="Picture 3">
            <a:extLst>
              <a:ext uri="{FF2B5EF4-FFF2-40B4-BE49-F238E27FC236}">
                <a16:creationId xmlns:a16="http://schemas.microsoft.com/office/drawing/2014/main" id="{F103BBB7-D6E7-4BF5-A404-6725BD7123A5}"/>
              </a:ext>
            </a:extLst>
          </p:cNvPr>
          <p:cNvPicPr>
            <a:picLocks noChangeAspect="1"/>
          </p:cNvPicPr>
          <p:nvPr/>
        </p:nvPicPr>
        <p:blipFill>
          <a:blip r:embed="rId3">
            <a:extLst>
              <a:ext uri="{28A0092B-C50C-407E-A947-70E740481C1C}">
                <a14:useLocalDpi xmlns:a14="http://schemas.microsoft.com/office/drawing/2010/main" val="0"/>
              </a:ext>
            </a:extLst>
          </a:blip>
          <a:srcRect t="10875"/>
          <a:stretch>
            <a:fillRect/>
          </a:stretch>
        </p:blipFill>
        <p:spPr bwMode="auto">
          <a:xfrm>
            <a:off x="1504950" y="1312863"/>
            <a:ext cx="6134100" cy="495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ight Arrow 4">
            <a:extLst>
              <a:ext uri="{FF2B5EF4-FFF2-40B4-BE49-F238E27FC236}">
                <a16:creationId xmlns:a16="http://schemas.microsoft.com/office/drawing/2014/main" id="{B6CD7238-7C32-4C3E-8472-5A54FDD2791B}"/>
              </a:ext>
            </a:extLst>
          </p:cNvPr>
          <p:cNvSpPr>
            <a:spLocks noChangeArrowheads="1"/>
          </p:cNvSpPr>
          <p:nvPr/>
        </p:nvSpPr>
        <p:spPr bwMode="auto">
          <a:xfrm>
            <a:off x="781050" y="5568950"/>
            <a:ext cx="979488" cy="485775"/>
          </a:xfrm>
          <a:prstGeom prst="rightArrow">
            <a:avLst>
              <a:gd name="adj1" fmla="val 50000"/>
              <a:gd name="adj2" fmla="val 49942"/>
            </a:avLst>
          </a:prstGeom>
          <a:solidFill>
            <a:schemeClr val="accent1"/>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 typeface="Wingdings" panose="05000000000000000000" pitchFamily="2" charset="2"/>
              <a:buNone/>
            </a:pPr>
            <a:endParaRPr lang="en-US" altLang="en-US" sz="18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6716D7B5-3B01-49E1-83D8-03FF14C51F60}"/>
              </a:ext>
            </a:extLst>
          </p:cNvPr>
          <p:cNvSpPr>
            <a:spLocks noGrp="1" noChangeArrowheads="1"/>
          </p:cNvSpPr>
          <p:nvPr>
            <p:ph type="title"/>
          </p:nvPr>
        </p:nvSpPr>
        <p:spPr>
          <a:xfrm>
            <a:off x="457200" y="209550"/>
            <a:ext cx="8229600" cy="966788"/>
          </a:xfrm>
        </p:spPr>
        <p:txBody>
          <a:bodyPr/>
          <a:lstStyle/>
          <a:p>
            <a:r>
              <a:rPr lang="en-US" altLang="en-US"/>
              <a:t>Acknowledgment: Funding </a:t>
            </a:r>
          </a:p>
        </p:txBody>
      </p:sp>
      <p:pic>
        <p:nvPicPr>
          <p:cNvPr id="46083" name="Picture 2">
            <a:extLst>
              <a:ext uri="{FF2B5EF4-FFF2-40B4-BE49-F238E27FC236}">
                <a16:creationId xmlns:a16="http://schemas.microsoft.com/office/drawing/2014/main" id="{9349C6FE-A70B-4443-8C54-C2745F87F7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92213" y="1176338"/>
            <a:ext cx="7280275"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Right Arrow 4">
            <a:extLst>
              <a:ext uri="{FF2B5EF4-FFF2-40B4-BE49-F238E27FC236}">
                <a16:creationId xmlns:a16="http://schemas.microsoft.com/office/drawing/2014/main" id="{929613DA-1FEE-4203-94D5-667DC33E40A7}"/>
              </a:ext>
            </a:extLst>
          </p:cNvPr>
          <p:cNvSpPr>
            <a:spLocks noChangeArrowheads="1"/>
          </p:cNvSpPr>
          <p:nvPr/>
        </p:nvSpPr>
        <p:spPr bwMode="auto">
          <a:xfrm>
            <a:off x="592138" y="5224463"/>
            <a:ext cx="979487" cy="485775"/>
          </a:xfrm>
          <a:prstGeom prst="rightArrow">
            <a:avLst>
              <a:gd name="adj1" fmla="val 50000"/>
              <a:gd name="adj2" fmla="val 49942"/>
            </a:avLst>
          </a:prstGeom>
          <a:solidFill>
            <a:schemeClr val="accent1"/>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 typeface="Wingdings" panose="05000000000000000000" pitchFamily="2" charset="2"/>
              <a:buNone/>
            </a:pPr>
            <a:endParaRPr lang="en-US" altLang="en-US" sz="18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42D4B54F-25EC-43AC-A93A-189AC7A885DD}"/>
              </a:ext>
            </a:extLst>
          </p:cNvPr>
          <p:cNvSpPr>
            <a:spLocks noGrp="1" noChangeArrowheads="1"/>
          </p:cNvSpPr>
          <p:nvPr>
            <p:ph type="title"/>
          </p:nvPr>
        </p:nvSpPr>
        <p:spPr/>
        <p:txBody>
          <a:bodyPr/>
          <a:lstStyle/>
          <a:p>
            <a:r>
              <a:rPr lang="en-US" altLang="en-US"/>
              <a:t>Conflict of interest </a:t>
            </a:r>
          </a:p>
        </p:txBody>
      </p:sp>
      <p:pic>
        <p:nvPicPr>
          <p:cNvPr id="48131" name="Picture 3">
            <a:extLst>
              <a:ext uri="{FF2B5EF4-FFF2-40B4-BE49-F238E27FC236}">
                <a16:creationId xmlns:a16="http://schemas.microsoft.com/office/drawing/2014/main" id="{7F751382-DB25-4597-8DD9-EB3604F347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09688" y="1733550"/>
            <a:ext cx="6402387"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4">
            <a:extLst>
              <a:ext uri="{FF2B5EF4-FFF2-40B4-BE49-F238E27FC236}">
                <a16:creationId xmlns:a16="http://schemas.microsoft.com/office/drawing/2014/main" id="{B236AC6F-1D7C-49E4-AD0B-0536C17F28A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27138" y="3695700"/>
            <a:ext cx="65468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5">
            <a:extLst>
              <a:ext uri="{FF2B5EF4-FFF2-40B4-BE49-F238E27FC236}">
                <a16:creationId xmlns:a16="http://schemas.microsoft.com/office/drawing/2014/main" id="{53635BFC-03CD-4394-B670-FD70CB87074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89050" y="4324350"/>
            <a:ext cx="6565900" cy="220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Right Arrow 6">
            <a:extLst>
              <a:ext uri="{FF2B5EF4-FFF2-40B4-BE49-F238E27FC236}">
                <a16:creationId xmlns:a16="http://schemas.microsoft.com/office/drawing/2014/main" id="{246BFC29-A151-46EC-915E-BB464453487E}"/>
              </a:ext>
            </a:extLst>
          </p:cNvPr>
          <p:cNvSpPr>
            <a:spLocks noChangeArrowheads="1"/>
          </p:cNvSpPr>
          <p:nvPr/>
        </p:nvSpPr>
        <p:spPr bwMode="auto">
          <a:xfrm>
            <a:off x="249238" y="5184775"/>
            <a:ext cx="977900" cy="484188"/>
          </a:xfrm>
          <a:prstGeom prst="rightArrow">
            <a:avLst>
              <a:gd name="adj1" fmla="val 50000"/>
              <a:gd name="adj2" fmla="val 50024"/>
            </a:avLst>
          </a:prstGeom>
          <a:solidFill>
            <a:schemeClr val="accent1"/>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 typeface="Wingdings" panose="05000000000000000000" pitchFamily="2" charset="2"/>
              <a:buNone/>
            </a:pPr>
            <a:endParaRPr lang="en-US" altLang="en-US" sz="18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F97285F9-22A0-4B4E-BA41-01FF49CE1E44}"/>
              </a:ext>
            </a:extLst>
          </p:cNvPr>
          <p:cNvSpPr>
            <a:spLocks noGrp="1" noChangeArrowheads="1"/>
          </p:cNvSpPr>
          <p:nvPr>
            <p:ph type="title"/>
          </p:nvPr>
        </p:nvSpPr>
        <p:spPr>
          <a:xfrm>
            <a:off x="457200" y="0"/>
            <a:ext cx="8229600" cy="1139825"/>
          </a:xfrm>
        </p:spPr>
        <p:txBody>
          <a:bodyPr/>
          <a:lstStyle/>
          <a:p>
            <a:r>
              <a:rPr lang="en-US" altLang="en-US"/>
              <a:t>Conflict of interest </a:t>
            </a:r>
            <a:r>
              <a:rPr lang="en-US" altLang="en-US" sz="3000"/>
              <a:t>(2)</a:t>
            </a:r>
          </a:p>
        </p:txBody>
      </p:sp>
      <p:pic>
        <p:nvPicPr>
          <p:cNvPr id="50179" name="Picture 5">
            <a:extLst>
              <a:ext uri="{FF2B5EF4-FFF2-40B4-BE49-F238E27FC236}">
                <a16:creationId xmlns:a16="http://schemas.microsoft.com/office/drawing/2014/main" id="{B8C48BA8-ADD8-4EAD-A366-2E6CB7B1ADF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5475" y="1230313"/>
            <a:ext cx="8229600" cy="533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D0FF42D3-F815-4D70-BD4E-94081C907CBF}"/>
              </a:ext>
            </a:extLst>
          </p:cNvPr>
          <p:cNvSpPr>
            <a:spLocks noGrp="1" noChangeArrowheads="1"/>
          </p:cNvSpPr>
          <p:nvPr>
            <p:ph type="title"/>
          </p:nvPr>
        </p:nvSpPr>
        <p:spPr>
          <a:xfrm>
            <a:off x="457200" y="277813"/>
            <a:ext cx="8229600" cy="828675"/>
          </a:xfrm>
        </p:spPr>
        <p:txBody>
          <a:bodyPr/>
          <a:lstStyle/>
          <a:p>
            <a:r>
              <a:rPr lang="en-US" altLang="en-US"/>
              <a:t>Running title</a:t>
            </a:r>
          </a:p>
        </p:txBody>
      </p:sp>
      <p:pic>
        <p:nvPicPr>
          <p:cNvPr id="52227" name="Picture 3">
            <a:extLst>
              <a:ext uri="{FF2B5EF4-FFF2-40B4-BE49-F238E27FC236}">
                <a16:creationId xmlns:a16="http://schemas.microsoft.com/office/drawing/2014/main" id="{20EAA473-FF8A-4AC8-9C1F-AC03F066F86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46238" y="1398588"/>
            <a:ext cx="7497762" cy="522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Right Arrow 7">
            <a:extLst>
              <a:ext uri="{FF2B5EF4-FFF2-40B4-BE49-F238E27FC236}">
                <a16:creationId xmlns:a16="http://schemas.microsoft.com/office/drawing/2014/main" id="{C21BB785-FE92-4A70-98C0-CA8336FED81F}"/>
              </a:ext>
            </a:extLst>
          </p:cNvPr>
          <p:cNvSpPr>
            <a:spLocks noChangeArrowheads="1"/>
          </p:cNvSpPr>
          <p:nvPr/>
        </p:nvSpPr>
        <p:spPr bwMode="auto">
          <a:xfrm>
            <a:off x="668338" y="5922963"/>
            <a:ext cx="977900" cy="484187"/>
          </a:xfrm>
          <a:prstGeom prst="rightArrow">
            <a:avLst>
              <a:gd name="adj1" fmla="val 50000"/>
              <a:gd name="adj2" fmla="val 50024"/>
            </a:avLst>
          </a:prstGeom>
          <a:solidFill>
            <a:schemeClr val="accent1"/>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 typeface="Wingdings" panose="05000000000000000000" pitchFamily="2" charset="2"/>
              <a:buNone/>
            </a:pPr>
            <a:endParaRPr lang="en-US" altLang="en-US" sz="18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602CBBF7-B4CF-4F5D-87D3-55925A069307}"/>
              </a:ext>
            </a:extLst>
          </p:cNvPr>
          <p:cNvSpPr>
            <a:spLocks noGrp="1" noChangeArrowheads="1"/>
          </p:cNvSpPr>
          <p:nvPr>
            <p:ph type="title"/>
          </p:nvPr>
        </p:nvSpPr>
        <p:spPr>
          <a:xfrm>
            <a:off x="457200" y="277813"/>
            <a:ext cx="8229600" cy="933450"/>
          </a:xfrm>
        </p:spPr>
        <p:txBody>
          <a:bodyPr/>
          <a:lstStyle/>
          <a:p>
            <a:r>
              <a:rPr lang="en-US" altLang="en-US"/>
              <a:t>Tables and figures</a:t>
            </a:r>
          </a:p>
        </p:txBody>
      </p:sp>
      <p:pic>
        <p:nvPicPr>
          <p:cNvPr id="54275" name="Picture 2">
            <a:extLst>
              <a:ext uri="{FF2B5EF4-FFF2-40B4-BE49-F238E27FC236}">
                <a16:creationId xmlns:a16="http://schemas.microsoft.com/office/drawing/2014/main" id="{66D26F54-4935-4375-A386-ED955754BA3E}"/>
              </a:ext>
            </a:extLst>
          </p:cNvPr>
          <p:cNvPicPr>
            <a:picLocks noChangeAspect="1"/>
          </p:cNvPicPr>
          <p:nvPr/>
        </p:nvPicPr>
        <p:blipFill>
          <a:blip r:embed="rId3">
            <a:extLst>
              <a:ext uri="{28A0092B-C50C-407E-A947-70E740481C1C}">
                <a14:useLocalDpi xmlns:a14="http://schemas.microsoft.com/office/drawing/2010/main" val="0"/>
              </a:ext>
            </a:extLst>
          </a:blip>
          <a:srcRect b="9615"/>
          <a:stretch>
            <a:fillRect/>
          </a:stretch>
        </p:blipFill>
        <p:spPr bwMode="auto">
          <a:xfrm>
            <a:off x="1370013" y="1257300"/>
            <a:ext cx="7308850" cy="523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Right Arrow 3">
            <a:extLst>
              <a:ext uri="{FF2B5EF4-FFF2-40B4-BE49-F238E27FC236}">
                <a16:creationId xmlns:a16="http://schemas.microsoft.com/office/drawing/2014/main" id="{47DD9DA6-44BA-4F8A-9DF4-C229B741C4EA}"/>
              </a:ext>
            </a:extLst>
          </p:cNvPr>
          <p:cNvSpPr>
            <a:spLocks noChangeArrowheads="1"/>
          </p:cNvSpPr>
          <p:nvPr/>
        </p:nvSpPr>
        <p:spPr bwMode="auto">
          <a:xfrm>
            <a:off x="881063" y="4262438"/>
            <a:ext cx="979487" cy="484187"/>
          </a:xfrm>
          <a:prstGeom prst="rightArrow">
            <a:avLst>
              <a:gd name="adj1" fmla="val 50000"/>
              <a:gd name="adj2" fmla="val 50106"/>
            </a:avLst>
          </a:prstGeom>
          <a:solidFill>
            <a:schemeClr val="accent1"/>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 typeface="Wingdings" panose="05000000000000000000" pitchFamily="2" charset="2"/>
              <a:buNone/>
            </a:pPr>
            <a:endParaRPr lang="en-US" altLang="en-US" sz="18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88F639-2EA7-46EB-83F2-BA03EB8C0042}"/>
              </a:ext>
            </a:extLst>
          </p:cNvPr>
          <p:cNvSpPr>
            <a:spLocks noGrp="1"/>
          </p:cNvSpPr>
          <p:nvPr>
            <p:ph idx="1"/>
          </p:nvPr>
        </p:nvSpPr>
        <p:spPr>
          <a:xfrm>
            <a:off x="533400" y="1981200"/>
            <a:ext cx="8229600" cy="1295400"/>
          </a:xfrm>
        </p:spPr>
        <p:txBody>
          <a:bodyPr/>
          <a:lstStyle/>
          <a:p>
            <a:pPr marL="0" indent="0" algn="ctr">
              <a:buFont typeface="Wingdings" panose="05000000000000000000" pitchFamily="2" charset="2"/>
              <a:buNone/>
              <a:defRPr/>
            </a:pPr>
            <a:r>
              <a:rPr lang="en-US" sz="4400" i="1" dirty="0"/>
              <a:t>Read the journal’s instructions </a:t>
            </a:r>
          </a:p>
          <a:p>
            <a:pPr marL="0" indent="0" algn="ctr">
              <a:buFont typeface="Wingdings" panose="05000000000000000000" pitchFamily="2" charset="2"/>
              <a:buNone/>
              <a:defRPr/>
            </a:pPr>
            <a:r>
              <a:rPr lang="en-US" sz="4400" i="1" dirty="0"/>
              <a:t>for the authors! </a:t>
            </a:r>
          </a:p>
          <a:p>
            <a:pPr>
              <a:defRPr/>
            </a:pPr>
            <a:endParaRPr lang="en-US" sz="1800" dirty="0"/>
          </a:p>
          <a:p>
            <a:pPr>
              <a:defRPr/>
            </a:pPr>
            <a:endParaRPr lang="en-US" sz="1800" dirty="0"/>
          </a:p>
        </p:txBody>
      </p:sp>
      <p:sp>
        <p:nvSpPr>
          <p:cNvPr id="19459" name="Slide Number Placeholder 3">
            <a:extLst>
              <a:ext uri="{FF2B5EF4-FFF2-40B4-BE49-F238E27FC236}">
                <a16:creationId xmlns:a16="http://schemas.microsoft.com/office/drawing/2014/main" id="{23D0AB1B-A19A-4EE4-8987-63A598B5649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spcBef>
                <a:spcPct val="0"/>
              </a:spcBef>
              <a:buClrTx/>
              <a:buSzTx/>
              <a:buFontTx/>
              <a:buNone/>
            </a:pPr>
            <a:fld id="{400DBEA2-DADD-4A71-8C01-0911E3BA0DEF}" type="slidenum">
              <a:rPr lang="en-US" altLang="en-US" sz="1000" smtClean="0">
                <a:solidFill>
                  <a:schemeClr val="tx1"/>
                </a:solidFill>
                <a:latin typeface="Verdana" panose="020B0604030504040204" pitchFamily="34" charset="0"/>
                <a:cs typeface="Arial" panose="020B0604020202020204" pitchFamily="34" charset="0"/>
              </a:rPr>
              <a:pPr>
                <a:spcBef>
                  <a:spcPct val="0"/>
                </a:spcBef>
                <a:buClrTx/>
                <a:buSzTx/>
                <a:buFontTx/>
                <a:buNone/>
              </a:pPr>
              <a:t>2</a:t>
            </a:fld>
            <a:endParaRPr lang="en-US" altLang="en-US" sz="10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2">
            <a:extLst>
              <a:ext uri="{FF2B5EF4-FFF2-40B4-BE49-F238E27FC236}">
                <a16:creationId xmlns:a16="http://schemas.microsoft.com/office/drawing/2014/main" id="{F7D4F164-B4F7-4FA3-9F65-ADBE5135B4DC}"/>
              </a:ext>
            </a:extLst>
          </p:cNvPr>
          <p:cNvSpPr>
            <a:spLocks noGrp="1" noChangeArrowheads="1"/>
          </p:cNvSpPr>
          <p:nvPr>
            <p:ph type="title"/>
          </p:nvPr>
        </p:nvSpPr>
        <p:spPr>
          <a:xfrm>
            <a:off x="457200" y="1565275"/>
            <a:ext cx="8229600" cy="2266950"/>
          </a:xfrm>
        </p:spPr>
        <p:txBody>
          <a:bodyPr/>
          <a:lstStyle/>
          <a:p>
            <a:pPr algn="ctr"/>
            <a:r>
              <a:rPr lang="en-US" altLang="en-US" i="1"/>
              <a:t>Review and follow the publication guidelines!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B161A353-5B22-4DAE-8E58-E239B698E5B9}"/>
              </a:ext>
            </a:extLst>
          </p:cNvPr>
          <p:cNvSpPr>
            <a:spLocks noGrp="1" noChangeArrowheads="1"/>
          </p:cNvSpPr>
          <p:nvPr>
            <p:ph type="title"/>
          </p:nvPr>
        </p:nvSpPr>
        <p:spPr>
          <a:xfrm>
            <a:off x="457200" y="274638"/>
            <a:ext cx="8229600" cy="715962"/>
          </a:xfrm>
        </p:spPr>
        <p:txBody>
          <a:bodyPr/>
          <a:lstStyle/>
          <a:p>
            <a:r>
              <a:rPr lang="en-US" altLang="en-US"/>
              <a:t>Title page components </a:t>
            </a:r>
          </a:p>
        </p:txBody>
      </p:sp>
      <p:sp>
        <p:nvSpPr>
          <p:cNvPr id="21507" name="Content Placeholder 2">
            <a:extLst>
              <a:ext uri="{FF2B5EF4-FFF2-40B4-BE49-F238E27FC236}">
                <a16:creationId xmlns:a16="http://schemas.microsoft.com/office/drawing/2014/main" id="{3D573A59-6C17-4299-B991-1590BAEF75FC}"/>
              </a:ext>
            </a:extLst>
          </p:cNvPr>
          <p:cNvSpPr>
            <a:spLocks noGrp="1" noChangeArrowheads="1"/>
          </p:cNvSpPr>
          <p:nvPr>
            <p:ph idx="1"/>
          </p:nvPr>
        </p:nvSpPr>
        <p:spPr>
          <a:xfrm>
            <a:off x="533400" y="1293813"/>
            <a:ext cx="7924800" cy="4954587"/>
          </a:xfrm>
        </p:spPr>
        <p:txBody>
          <a:bodyPr/>
          <a:lstStyle/>
          <a:p>
            <a:pPr>
              <a:buFont typeface="Arial" panose="020B0604020202020204" pitchFamily="34" charset="0"/>
              <a:buChar char="•"/>
            </a:pPr>
            <a:r>
              <a:rPr lang="en-US" altLang="en-US" sz="2800">
                <a:latin typeface="Calibri" panose="020F0502020204030204" pitchFamily="34" charset="0"/>
                <a:cs typeface="Calibri" panose="020F0502020204030204" pitchFamily="34" charset="0"/>
              </a:rPr>
              <a:t>Title  </a:t>
            </a:r>
          </a:p>
          <a:p>
            <a:pPr>
              <a:buFont typeface="Arial" panose="020B0604020202020204" pitchFamily="34" charset="0"/>
              <a:buChar char="•"/>
            </a:pPr>
            <a:r>
              <a:rPr lang="en-US" altLang="en-US" sz="2800">
                <a:latin typeface="Calibri" panose="020F0502020204030204" pitchFamily="34" charset="0"/>
                <a:cs typeface="Calibri" panose="020F0502020204030204" pitchFamily="34" charset="0"/>
              </a:rPr>
              <a:t>Author names and affiliations</a:t>
            </a:r>
          </a:p>
          <a:p>
            <a:pPr>
              <a:buFont typeface="Arial" panose="020B0604020202020204" pitchFamily="34" charset="0"/>
              <a:buChar char="•"/>
            </a:pPr>
            <a:r>
              <a:rPr lang="en-US" altLang="en-US" sz="2800">
                <a:latin typeface="Calibri" panose="020F0502020204030204" pitchFamily="34" charset="0"/>
                <a:cs typeface="Calibri" panose="020F0502020204030204" pitchFamily="34" charset="0"/>
              </a:rPr>
              <a:t>Corresponding author and contact information</a:t>
            </a:r>
          </a:p>
          <a:p>
            <a:pPr>
              <a:buFont typeface="Arial" panose="020B0604020202020204" pitchFamily="34" charset="0"/>
              <a:buChar char="•"/>
            </a:pPr>
            <a:r>
              <a:rPr lang="en-US" altLang="en-US" sz="2800">
                <a:latin typeface="Calibri" panose="020F0502020204030204" pitchFamily="34" charset="0"/>
                <a:cs typeface="Calibri" panose="020F0502020204030204" pitchFamily="34" charset="0"/>
              </a:rPr>
              <a:t>Key words/index terms</a:t>
            </a:r>
          </a:p>
          <a:p>
            <a:pPr>
              <a:buFont typeface="Arial" panose="020B0604020202020204" pitchFamily="34" charset="0"/>
              <a:buChar char="•"/>
            </a:pPr>
            <a:r>
              <a:rPr lang="en-US" altLang="en-US" sz="2800">
                <a:latin typeface="Calibri" panose="020F0502020204030204" pitchFamily="34" charset="0"/>
                <a:cs typeface="Calibri" panose="020F0502020204030204" pitchFamily="34" charset="0"/>
              </a:rPr>
              <a:t>Word/character count</a:t>
            </a:r>
          </a:p>
          <a:p>
            <a:pPr>
              <a:buFont typeface="Arial" panose="020B0604020202020204" pitchFamily="34" charset="0"/>
              <a:buChar char="•"/>
            </a:pPr>
            <a:r>
              <a:rPr lang="en-US" altLang="en-US" sz="2800">
                <a:latin typeface="Calibri" panose="020F0502020204030204" pitchFamily="34" charset="0"/>
                <a:cs typeface="Calibri" panose="020F0502020204030204" pitchFamily="34" charset="0"/>
              </a:rPr>
              <a:t>Acknowledgments</a:t>
            </a:r>
          </a:p>
          <a:p>
            <a:pPr lvl="1"/>
            <a:r>
              <a:rPr lang="en-US" altLang="en-US" sz="2400">
                <a:latin typeface="Calibri" panose="020F0502020204030204" pitchFamily="34" charset="0"/>
                <a:cs typeface="Calibri" panose="020F0502020204030204" pitchFamily="34" charset="0"/>
              </a:rPr>
              <a:t>Disclosure of statement of conflict of interest</a:t>
            </a:r>
          </a:p>
          <a:p>
            <a:pPr>
              <a:buFont typeface="Arial" panose="020B0604020202020204" pitchFamily="34" charset="0"/>
              <a:buChar char="•"/>
            </a:pPr>
            <a:r>
              <a:rPr lang="en-US" altLang="en-US" sz="2800">
                <a:latin typeface="Calibri" panose="020F0502020204030204" pitchFamily="34" charset="0"/>
                <a:cs typeface="Calibri" panose="020F0502020204030204" pitchFamily="34" charset="0"/>
              </a:rPr>
              <a:t>Other elements</a:t>
            </a:r>
          </a:p>
          <a:p>
            <a:pPr lvl="1"/>
            <a:r>
              <a:rPr lang="en-US" altLang="en-US" sz="2400">
                <a:latin typeface="Calibri" panose="020F0502020204030204" pitchFamily="34" charset="0"/>
                <a:cs typeface="Calibri" panose="020F0502020204030204" pitchFamily="34" charset="0"/>
              </a:rPr>
              <a:t>Running title</a:t>
            </a:r>
          </a:p>
          <a:p>
            <a:pPr lvl="1"/>
            <a:r>
              <a:rPr lang="en-US" altLang="en-US" sz="2400">
                <a:latin typeface="Calibri" panose="020F0502020204030204" pitchFamily="34" charset="0"/>
                <a:cs typeface="Calibri" panose="020F0502020204030204" pitchFamily="34" charset="0"/>
              </a:rPr>
              <a:t>Table and figure count </a:t>
            </a:r>
          </a:p>
          <a:p>
            <a:endParaRPr lang="en-US" altLang="en-US" sz="1800">
              <a:latin typeface="Calibri" panose="020F0502020204030204" pitchFamily="34" charset="0"/>
              <a:cs typeface="Calibri" panose="020F0502020204030204" pitchFamily="34" charset="0"/>
            </a:endParaRPr>
          </a:p>
          <a:p>
            <a:endParaRPr lang="en-US" altLang="en-US" sz="1800">
              <a:latin typeface="Calibri" panose="020F0502020204030204" pitchFamily="34" charset="0"/>
              <a:cs typeface="Calibri" panose="020F0502020204030204" pitchFamily="34" charset="0"/>
            </a:endParaRPr>
          </a:p>
        </p:txBody>
      </p:sp>
      <p:sp>
        <p:nvSpPr>
          <p:cNvPr id="21508" name="Slide Number Placeholder 3">
            <a:extLst>
              <a:ext uri="{FF2B5EF4-FFF2-40B4-BE49-F238E27FC236}">
                <a16:creationId xmlns:a16="http://schemas.microsoft.com/office/drawing/2014/main" id="{458E28FA-D4E4-4BF6-BA2A-B6F03C9CA6BE}"/>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spcBef>
                <a:spcPct val="0"/>
              </a:spcBef>
              <a:buClrTx/>
              <a:buSzTx/>
              <a:buFontTx/>
              <a:buNone/>
            </a:pPr>
            <a:fld id="{E1DC5EEC-BCD4-4A50-99C7-AD43CDD399C6}" type="slidenum">
              <a:rPr lang="en-US" altLang="en-US" sz="1000" smtClean="0">
                <a:solidFill>
                  <a:schemeClr val="tx1"/>
                </a:solidFill>
                <a:latin typeface="Verdana" panose="020B0604030504040204" pitchFamily="34" charset="0"/>
                <a:cs typeface="Arial" panose="020B0604020202020204" pitchFamily="34" charset="0"/>
              </a:rPr>
              <a:pPr>
                <a:spcBef>
                  <a:spcPct val="0"/>
                </a:spcBef>
                <a:buClrTx/>
                <a:buSzTx/>
                <a:buFontTx/>
                <a:buNone/>
              </a:pPr>
              <a:t>3</a:t>
            </a:fld>
            <a:endParaRPr lang="en-US" altLang="en-US" sz="10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a:extLst>
              <a:ext uri="{FF2B5EF4-FFF2-40B4-BE49-F238E27FC236}">
                <a16:creationId xmlns:a16="http://schemas.microsoft.com/office/drawing/2014/main" id="{4F81C20B-D0E8-4E2D-A8B7-ED148196AD6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1038" y="849313"/>
            <a:ext cx="778192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54B6281A-FA06-4F4F-9789-A775AFE606C7}"/>
              </a:ext>
            </a:extLst>
          </p:cNvPr>
          <p:cNvSpPr>
            <a:spLocks noGrp="1" noChangeArrowheads="1"/>
          </p:cNvSpPr>
          <p:nvPr>
            <p:ph type="title"/>
          </p:nvPr>
        </p:nvSpPr>
        <p:spPr>
          <a:xfrm>
            <a:off x="569913" y="22225"/>
            <a:ext cx="8229600" cy="1139825"/>
          </a:xfrm>
        </p:spPr>
        <p:txBody>
          <a:bodyPr/>
          <a:lstStyle/>
          <a:p>
            <a:r>
              <a:rPr lang="en-US" altLang="en-US"/>
              <a:t>Title</a:t>
            </a:r>
          </a:p>
        </p:txBody>
      </p:sp>
      <p:pic>
        <p:nvPicPr>
          <p:cNvPr id="25603" name="Content Placeholder 5">
            <a:extLst>
              <a:ext uri="{FF2B5EF4-FFF2-40B4-BE49-F238E27FC236}">
                <a16:creationId xmlns:a16="http://schemas.microsoft.com/office/drawing/2014/main" id="{27F7B638-E65A-41E1-A0DA-4B6A2B91118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119188" y="1476375"/>
            <a:ext cx="7678737" cy="5318125"/>
          </a:xfrm>
        </p:spPr>
      </p:pic>
      <p:sp>
        <p:nvSpPr>
          <p:cNvPr id="25604" name="Right Arrow 6">
            <a:extLst>
              <a:ext uri="{FF2B5EF4-FFF2-40B4-BE49-F238E27FC236}">
                <a16:creationId xmlns:a16="http://schemas.microsoft.com/office/drawing/2014/main" id="{620BAA86-7A72-409D-94B9-0EB697FB09B8}"/>
              </a:ext>
            </a:extLst>
          </p:cNvPr>
          <p:cNvSpPr>
            <a:spLocks noChangeArrowheads="1"/>
          </p:cNvSpPr>
          <p:nvPr/>
        </p:nvSpPr>
        <p:spPr bwMode="auto">
          <a:xfrm>
            <a:off x="809625" y="1476375"/>
            <a:ext cx="977900" cy="484188"/>
          </a:xfrm>
          <a:prstGeom prst="rightArrow">
            <a:avLst>
              <a:gd name="adj1" fmla="val 50000"/>
              <a:gd name="adj2" fmla="val 50024"/>
            </a:avLst>
          </a:prstGeom>
          <a:solidFill>
            <a:schemeClr val="accent1"/>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 typeface="Wingdings" panose="05000000000000000000" pitchFamily="2" charset="2"/>
              <a:buNone/>
            </a:pPr>
            <a:endParaRPr lang="en-US" altLang="en-US" sz="18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6CD7FD0B-50A0-4507-A087-B994BBE55DF7}"/>
              </a:ext>
            </a:extLst>
          </p:cNvPr>
          <p:cNvSpPr>
            <a:spLocks noGrp="1" noChangeArrowheads="1"/>
          </p:cNvSpPr>
          <p:nvPr>
            <p:ph type="title"/>
          </p:nvPr>
        </p:nvSpPr>
        <p:spPr/>
        <p:txBody>
          <a:bodyPr/>
          <a:lstStyle/>
          <a:p>
            <a:r>
              <a:rPr lang="en-US" altLang="en-US"/>
              <a:t>Authors</a:t>
            </a:r>
          </a:p>
        </p:txBody>
      </p:sp>
      <p:pic>
        <p:nvPicPr>
          <p:cNvPr id="27651" name="Picture 4">
            <a:extLst>
              <a:ext uri="{FF2B5EF4-FFF2-40B4-BE49-F238E27FC236}">
                <a16:creationId xmlns:a16="http://schemas.microsoft.com/office/drawing/2014/main" id="{1D4F9AE6-C6C6-4B44-B31B-EA39110B48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31900" y="1746250"/>
            <a:ext cx="7289800" cy="450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Right Arrow 5">
            <a:extLst>
              <a:ext uri="{FF2B5EF4-FFF2-40B4-BE49-F238E27FC236}">
                <a16:creationId xmlns:a16="http://schemas.microsoft.com/office/drawing/2014/main" id="{911E5E0C-3778-4085-88E9-9A9651022AF5}"/>
              </a:ext>
            </a:extLst>
          </p:cNvPr>
          <p:cNvSpPr>
            <a:spLocks noChangeArrowheads="1"/>
          </p:cNvSpPr>
          <p:nvPr/>
        </p:nvSpPr>
        <p:spPr bwMode="auto">
          <a:xfrm>
            <a:off x="254000" y="2586038"/>
            <a:ext cx="977900" cy="485775"/>
          </a:xfrm>
          <a:prstGeom prst="rightArrow">
            <a:avLst>
              <a:gd name="adj1" fmla="val 50000"/>
              <a:gd name="adj2" fmla="val 49861"/>
            </a:avLst>
          </a:prstGeom>
          <a:solidFill>
            <a:schemeClr val="accent1"/>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 typeface="Wingdings" panose="05000000000000000000" pitchFamily="2" charset="2"/>
              <a:buNone/>
            </a:pPr>
            <a:endParaRPr lang="en-US" altLang="en-US" sz="18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9E499577-ED9F-4860-9FD7-E0DE16626F16}"/>
              </a:ext>
            </a:extLst>
          </p:cNvPr>
          <p:cNvSpPr>
            <a:spLocks noGrp="1" noChangeArrowheads="1"/>
          </p:cNvSpPr>
          <p:nvPr>
            <p:ph type="title"/>
          </p:nvPr>
        </p:nvSpPr>
        <p:spPr>
          <a:xfrm>
            <a:off x="457200" y="0"/>
            <a:ext cx="8229600" cy="930275"/>
          </a:xfrm>
        </p:spPr>
        <p:txBody>
          <a:bodyPr/>
          <a:lstStyle/>
          <a:p>
            <a:r>
              <a:rPr lang="en-US" altLang="en-US"/>
              <a:t>Author affiliation</a:t>
            </a:r>
          </a:p>
        </p:txBody>
      </p:sp>
      <p:pic>
        <p:nvPicPr>
          <p:cNvPr id="29699" name="Picture 2">
            <a:extLst>
              <a:ext uri="{FF2B5EF4-FFF2-40B4-BE49-F238E27FC236}">
                <a16:creationId xmlns:a16="http://schemas.microsoft.com/office/drawing/2014/main" id="{E59F3E10-89A5-492C-AABB-CF289F1F35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2025" y="1116013"/>
            <a:ext cx="7307263" cy="556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641B68A1-852D-40ED-B21A-C534BA80DE83}"/>
              </a:ext>
            </a:extLst>
          </p:cNvPr>
          <p:cNvSpPr>
            <a:spLocks noGrp="1" noChangeArrowheads="1"/>
          </p:cNvSpPr>
          <p:nvPr>
            <p:ph type="title"/>
          </p:nvPr>
        </p:nvSpPr>
        <p:spPr>
          <a:xfrm>
            <a:off x="457200" y="277813"/>
            <a:ext cx="8229600" cy="812800"/>
          </a:xfrm>
        </p:spPr>
        <p:txBody>
          <a:bodyPr/>
          <a:lstStyle/>
          <a:p>
            <a:r>
              <a:rPr lang="en-US" altLang="en-US"/>
              <a:t>Affiliations</a:t>
            </a:r>
          </a:p>
        </p:txBody>
      </p:sp>
      <p:pic>
        <p:nvPicPr>
          <p:cNvPr id="31747" name="Picture 2">
            <a:extLst>
              <a:ext uri="{FF2B5EF4-FFF2-40B4-BE49-F238E27FC236}">
                <a16:creationId xmlns:a16="http://schemas.microsoft.com/office/drawing/2014/main" id="{08D989D6-66AA-4294-A3AD-70D36C38A5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6688" y="1090613"/>
            <a:ext cx="8201025" cy="561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Left Arrow 1">
            <a:extLst>
              <a:ext uri="{FF2B5EF4-FFF2-40B4-BE49-F238E27FC236}">
                <a16:creationId xmlns:a16="http://schemas.microsoft.com/office/drawing/2014/main" id="{4239F756-C5B7-4A85-9284-DA3DBBAB7087}"/>
              </a:ext>
            </a:extLst>
          </p:cNvPr>
          <p:cNvSpPr>
            <a:spLocks noChangeArrowheads="1"/>
          </p:cNvSpPr>
          <p:nvPr/>
        </p:nvSpPr>
        <p:spPr bwMode="auto">
          <a:xfrm>
            <a:off x="7969250" y="3649663"/>
            <a:ext cx="977900" cy="482600"/>
          </a:xfrm>
          <a:prstGeom prst="leftArrow">
            <a:avLst>
              <a:gd name="adj1" fmla="val 50000"/>
              <a:gd name="adj2" fmla="val 50189"/>
            </a:avLst>
          </a:prstGeom>
          <a:solidFill>
            <a:schemeClr val="accent1"/>
          </a:solidFill>
          <a:ln w="12700" algn="ctr">
            <a:solidFill>
              <a:schemeClr val="tx1"/>
            </a:solidFill>
            <a:round/>
            <a:headEnd/>
            <a:tailEnd/>
          </a:ln>
        </p:spPr>
        <p:txBody>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defTabSz="914400">
              <a:spcBef>
                <a:spcPct val="0"/>
              </a:spcBef>
              <a:buClrTx/>
              <a:buSzTx/>
              <a:buFont typeface="Wingdings" panose="05000000000000000000" pitchFamily="2" charset="2"/>
              <a:buNone/>
            </a:pPr>
            <a:endParaRPr lang="en-US" altLang="en-US" sz="1800">
              <a:solidFill>
                <a:schemeClr val="tx1"/>
              </a:solidFill>
              <a:latin typeface="Verdana" panose="020B060403050404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D6FF0CDF-72DA-430F-94F3-BD880CC2CAC2}"/>
              </a:ext>
            </a:extLst>
          </p:cNvPr>
          <p:cNvSpPr>
            <a:spLocks noGrp="1" noChangeArrowheads="1"/>
          </p:cNvSpPr>
          <p:nvPr>
            <p:ph type="title"/>
          </p:nvPr>
        </p:nvSpPr>
        <p:spPr>
          <a:xfrm>
            <a:off x="457200" y="277813"/>
            <a:ext cx="8229600" cy="1028700"/>
          </a:xfrm>
        </p:spPr>
        <p:txBody>
          <a:bodyPr/>
          <a:lstStyle/>
          <a:p>
            <a:r>
              <a:rPr lang="en-US" altLang="en-US"/>
              <a:t>Corresponding author</a:t>
            </a:r>
          </a:p>
        </p:txBody>
      </p:sp>
      <p:pic>
        <p:nvPicPr>
          <p:cNvPr id="33795" name="Picture 2">
            <a:extLst>
              <a:ext uri="{FF2B5EF4-FFF2-40B4-BE49-F238E27FC236}">
                <a16:creationId xmlns:a16="http://schemas.microsoft.com/office/drawing/2014/main" id="{5B92A0B4-3467-46AD-A79D-FD8F74B67DE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5675" y="1731963"/>
            <a:ext cx="7594600"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CDC OR Style options 1 and 2">
  <a:themeElements>
    <a:clrScheme name="Custom 5">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1036E2"/>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CDC OR Style options 1 and 2.thmx</Template>
  <TotalTime>16489</TotalTime>
  <Words>1337</Words>
  <Application>Microsoft Office PowerPoint</Application>
  <PresentationFormat>On-screen Show (4:3)</PresentationFormat>
  <Paragraphs>105</Paragraphs>
  <Slides>20</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MS PGothic</vt:lpstr>
      <vt:lpstr>Arial</vt:lpstr>
      <vt:lpstr>Avenir Book</vt:lpstr>
      <vt:lpstr>Calibri</vt:lpstr>
      <vt:lpstr>Courier New</vt:lpstr>
      <vt:lpstr>Garamond</vt:lpstr>
      <vt:lpstr>Times New Roman</vt:lpstr>
      <vt:lpstr>Verdana</vt:lpstr>
      <vt:lpstr>Wingdings</vt:lpstr>
      <vt:lpstr>CDC OR Style options 1 and 2</vt:lpstr>
      <vt:lpstr>Title Page </vt:lpstr>
      <vt:lpstr>PowerPoint Presentation</vt:lpstr>
      <vt:lpstr>Title page components </vt:lpstr>
      <vt:lpstr>PowerPoint Presentation</vt:lpstr>
      <vt:lpstr>Title</vt:lpstr>
      <vt:lpstr>Authors</vt:lpstr>
      <vt:lpstr>Author affiliation</vt:lpstr>
      <vt:lpstr>Affiliations</vt:lpstr>
      <vt:lpstr>Corresponding author</vt:lpstr>
      <vt:lpstr>Key words</vt:lpstr>
      <vt:lpstr>Key words (2)</vt:lpstr>
      <vt:lpstr>Word count</vt:lpstr>
      <vt:lpstr>PowerPoint Presentation</vt:lpstr>
      <vt:lpstr>Acknowledgment: Participants</vt:lpstr>
      <vt:lpstr>Acknowledgment: Funding </vt:lpstr>
      <vt:lpstr>Conflict of interest </vt:lpstr>
      <vt:lpstr>Conflict of interest (2)</vt:lpstr>
      <vt:lpstr>Running title</vt:lpstr>
      <vt:lpstr>Tables and figures</vt:lpstr>
      <vt:lpstr>Review and follow the publication guidelines! </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317</cp:revision>
  <cp:lastPrinted>2018-11-19T14:16:19Z</cp:lastPrinted>
  <dcterms:created xsi:type="dcterms:W3CDTF">2016-12-10T01:14:11Z</dcterms:created>
  <dcterms:modified xsi:type="dcterms:W3CDTF">2019-01-17T01:13:53Z</dcterms:modified>
</cp:coreProperties>
</file>