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7"/>
  </p:notesMasterIdLst>
  <p:sldIdLst>
    <p:sldId id="258" r:id="rId2"/>
    <p:sldId id="257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ecily Miller" initials="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61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8" d="100"/>
        <a:sy n="15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6D3F2-2AF4-3A4B-9AC9-4FB05A8EA7F2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25C380-B638-F340-ABB0-9AD85CDBB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57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953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79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79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79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79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rgbClr val="009DD9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</p:grpSp>
      <p:sp>
        <p:nvSpPr>
          <p:cNvPr id="2324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>
                <a:solidFill>
                  <a:schemeClr val="accent1">
                    <a:lumMod val="75000"/>
                  </a:schemeClr>
                </a:solidFill>
                <a:latin typeface="Garamond"/>
                <a:cs typeface="Garamond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2295" y="5753300"/>
            <a:ext cx="1236905" cy="99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28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886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4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219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667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01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venir Book"/>
                <a:cs typeface="Avenir Boo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7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595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838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419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393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66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14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495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fld id="{E7775EEB-55FE-2246-A534-988E126E9557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2314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rgbClr val="B01D11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solidFill>
                <a:srgbClr val="0000FF"/>
              </a:solidFill>
              <a:latin typeface="Times New Roman" pitchFamily="18" charset="0"/>
              <a:cs typeface="+mn-cs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>
              <a:lumMod val="75000"/>
            </a:schemeClr>
          </a:solidFill>
          <a:latin typeface="Avenir Book"/>
          <a:ea typeface="MS PGothic" pitchFamily="34" charset="-128"/>
          <a:cs typeface="Avenir Book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>
            <a:lumMod val="75000"/>
            <a:lumOff val="25000"/>
          </a:schemeClr>
        </a:buClr>
        <a:buSzPct val="100000"/>
        <a:buFont typeface="Wingdings" charset="0"/>
        <a:buChar char="§"/>
        <a:defRPr sz="3200">
          <a:solidFill>
            <a:srgbClr val="585C56"/>
          </a:solidFill>
          <a:latin typeface="Calibri"/>
          <a:ea typeface="MS PGothic" pitchFamily="34" charset="-128"/>
          <a:cs typeface="Calibri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SzPct val="120000"/>
        <a:buFont typeface="Arial" charset="0"/>
        <a:buChar char="•"/>
        <a:defRPr sz="2800">
          <a:solidFill>
            <a:srgbClr val="585C56"/>
          </a:solidFill>
          <a:latin typeface="Calibri"/>
          <a:ea typeface="MS PGothic" pitchFamily="34" charset="-128"/>
          <a:cs typeface="Calibri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120000"/>
        <a:buFont typeface="Courier New" charset="0"/>
        <a:buChar char="­"/>
        <a:defRPr sz="2400">
          <a:solidFill>
            <a:srgbClr val="585C56"/>
          </a:solidFill>
          <a:latin typeface="Calibri"/>
          <a:ea typeface="MS PGothic" pitchFamily="34" charset="-128"/>
          <a:cs typeface="Calibri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charset="0"/>
        <a:buChar char="§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80000"/>
        <a:buFont typeface="Arial" charset="0"/>
        <a:buChar char="•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[Your Project Title]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Your name</a:t>
            </a:r>
          </a:p>
          <a:p>
            <a:r>
              <a:rPr lang="en-US" dirty="0"/>
              <a:t>Your employer</a:t>
            </a:r>
          </a:p>
        </p:txBody>
      </p:sp>
    </p:spTree>
    <p:extLst>
      <p:ext uri="{BB962C8B-B14F-4D97-AF65-F5344CB8AC3E}">
        <p14:creationId xmlns:p14="http://schemas.microsoft.com/office/powerpoint/2010/main" val="139544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venir Book"/>
                <a:cs typeface="Avenir Book"/>
              </a:rPr>
              <a:t>Background and justification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Explain what we know (according to a </a:t>
            </a:r>
            <a:r>
              <a:rPr lang="en-US" b="1" dirty="0"/>
              <a:t>literature search</a:t>
            </a:r>
            <a:r>
              <a:rPr lang="en-US" dirty="0"/>
              <a:t>) about the topic of your research project 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What are the </a:t>
            </a:r>
            <a:r>
              <a:rPr lang="en-US" b="1" dirty="0"/>
              <a:t>current gaps in knowledge </a:t>
            </a:r>
            <a:r>
              <a:rPr lang="en-US" dirty="0"/>
              <a:t>about this topic?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Why is it important to collect information to help fill in knowledge gaps? (this is the </a:t>
            </a:r>
            <a:r>
              <a:rPr lang="en-US" b="1" dirty="0"/>
              <a:t>justification</a:t>
            </a:r>
            <a:r>
              <a:rPr lang="en-US" dirty="0"/>
              <a:t> for your project)</a:t>
            </a:r>
          </a:p>
        </p:txBody>
      </p:sp>
    </p:spTree>
    <p:extLst>
      <p:ext uri="{BB962C8B-B14F-4D97-AF65-F5344CB8AC3E}">
        <p14:creationId xmlns:p14="http://schemas.microsoft.com/office/powerpoint/2010/main" val="2694729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 question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084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75"/>
            <a:ext cx="8229600" cy="11398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4200" dirty="0"/>
              <a:t>How will you answer your research question? (methods)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Who</a:t>
            </a:r>
            <a:r>
              <a:rPr lang="en-US" dirty="0"/>
              <a:t> (persons) or </a:t>
            </a:r>
            <a:r>
              <a:rPr lang="en-US" b="1" dirty="0"/>
              <a:t>what</a:t>
            </a:r>
            <a:r>
              <a:rPr lang="en-US" dirty="0"/>
              <a:t> (for example, sputum samples, TB cases, etc.) will be studied?</a:t>
            </a:r>
          </a:p>
          <a:p>
            <a:r>
              <a:rPr lang="en-US" dirty="0"/>
              <a:t>Where will you get your </a:t>
            </a:r>
            <a:r>
              <a:rPr lang="en-US" b="1" dirty="0"/>
              <a:t>data</a:t>
            </a:r>
            <a:r>
              <a:rPr lang="en-US" dirty="0"/>
              <a:t>? (for example, data from patient interviews, existing routinely collected records, etc.) </a:t>
            </a:r>
          </a:p>
          <a:p>
            <a:r>
              <a:rPr lang="en-US" dirty="0"/>
              <a:t>Where will your study </a:t>
            </a:r>
            <a:r>
              <a:rPr lang="en-US" b="1" dirty="0"/>
              <a:t>take place</a:t>
            </a:r>
            <a:r>
              <a:rPr lang="en-US" dirty="0"/>
              <a:t>?</a:t>
            </a:r>
          </a:p>
          <a:p>
            <a:r>
              <a:rPr lang="en-US" dirty="0"/>
              <a:t>How will you </a:t>
            </a:r>
            <a:r>
              <a:rPr lang="en-US" b="1" dirty="0"/>
              <a:t>analyze</a:t>
            </a:r>
            <a:r>
              <a:rPr lang="en-US" dirty="0"/>
              <a:t> the data to draw a conclusion?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574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Alternate research questions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3869056"/>
      </p:ext>
    </p:extLst>
  </p:cSld>
  <p:clrMapOvr>
    <a:masterClrMapping/>
  </p:clrMapOvr>
</p:sld>
</file>

<file path=ppt/theme/theme1.xml><?xml version="1.0" encoding="utf-8"?>
<a:theme xmlns:a="http://schemas.openxmlformats.org/drawingml/2006/main" name="CDC OR Style options 1 and 2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1_Level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CDC OR Style options 1 and 2.thmx</Template>
  <TotalTime>3191</TotalTime>
  <Words>148</Words>
  <Application>Microsoft Office PowerPoint</Application>
  <PresentationFormat>On-screen Show (4:3)</PresentationFormat>
  <Paragraphs>19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MS PGothic</vt:lpstr>
      <vt:lpstr>Arial</vt:lpstr>
      <vt:lpstr>Avenir Book</vt:lpstr>
      <vt:lpstr>Calibri</vt:lpstr>
      <vt:lpstr>Courier New</vt:lpstr>
      <vt:lpstr>Garamond</vt:lpstr>
      <vt:lpstr>Times New Roman</vt:lpstr>
      <vt:lpstr>Verdana</vt:lpstr>
      <vt:lpstr>Wingdings</vt:lpstr>
      <vt:lpstr>CDC OR Style options 1 and 2</vt:lpstr>
      <vt:lpstr>[Your Project Title]</vt:lpstr>
      <vt:lpstr>Background and justification</vt:lpstr>
      <vt:lpstr>Research question</vt:lpstr>
      <vt:lpstr>How will you answer your research question? (methods)</vt:lpstr>
      <vt:lpstr>Alternate research questions</vt:lpstr>
    </vt:vector>
  </TitlesOfParts>
  <Company>UCSF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Chen</dc:creator>
  <cp:lastModifiedBy>Alonis, Amelia N</cp:lastModifiedBy>
  <cp:revision>16</cp:revision>
  <dcterms:created xsi:type="dcterms:W3CDTF">2016-12-10T01:14:11Z</dcterms:created>
  <dcterms:modified xsi:type="dcterms:W3CDTF">2018-02-27T20:43:57Z</dcterms:modified>
</cp:coreProperties>
</file>