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 id="2147483675" r:id="rId2"/>
  </p:sldMasterIdLst>
  <p:notesMasterIdLst>
    <p:notesMasterId r:id="rId12"/>
  </p:notesMasterIdLst>
  <p:sldIdLst>
    <p:sldId id="256" r:id="rId3"/>
    <p:sldId id="281" r:id="rId4"/>
    <p:sldId id="274" r:id="rId5"/>
    <p:sldId id="282" r:id="rId6"/>
    <p:sldId id="283" r:id="rId7"/>
    <p:sldId id="287" r:id="rId8"/>
    <p:sldId id="284" r:id="rId9"/>
    <p:sldId id="285" r:id="rId10"/>
    <p:sldId id="288" r:id="rId11"/>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3CD08"/>
    <a:srgbClr val="0D3E83"/>
    <a:srgbClr val="A23D07"/>
    <a:srgbClr val="2FBFA6"/>
    <a:srgbClr val="FF8B16"/>
    <a:srgbClr val="AECD0B"/>
    <a:srgbClr val="F1CD29"/>
    <a:srgbClr val="CDC3B4"/>
    <a:srgbClr val="CDB515"/>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286" autoAdjust="0"/>
    <p:restoredTop sz="62084" autoAdjust="0"/>
  </p:normalViewPr>
  <p:slideViewPr>
    <p:cSldViewPr snapToGrid="0" snapToObjects="1">
      <p:cViewPr varScale="1">
        <p:scale>
          <a:sx n="48" d="100"/>
          <a:sy n="48" d="100"/>
        </p:scale>
        <p:origin x="978" y="60"/>
      </p:cViewPr>
      <p:guideLst>
        <p:guide orient="horz" pos="2160"/>
        <p:guide pos="2880"/>
      </p:guideLst>
    </p:cSldViewPr>
  </p:slideViewPr>
  <p:notesTextViewPr>
    <p:cViewPr>
      <p:scale>
        <a:sx n="100" d="100"/>
        <a:sy n="100" d="100"/>
      </p:scale>
      <p:origin x="0" y="0"/>
    </p:cViewPr>
  </p:notesTextViewPr>
  <p:sorterViewPr>
    <p:cViewPr>
      <p:scale>
        <a:sx n="123" d="100"/>
        <a:sy n="123"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presProps" Target="presProp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notesMaster" Target="notesMasters/notesMaster1.xml"/><Relationship Id="rId17" Type="http://schemas.microsoft.com/office/2016/11/relationships/changesInfo" Target="changesInfos/changesInfo1.xml"/><Relationship Id="rId2" Type="http://schemas.openxmlformats.org/officeDocument/2006/relationships/slideMaster" Target="slideMasters/slideMaster2.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theme" Target="theme/theme1.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clId="Web-{E19D5487-5DB8-476A-9E0B-267970ABA581}"/>
    <pc:docChg chg="modSld">
      <pc:chgData name="" userId="" providerId="" clId="Web-{E19D5487-5DB8-476A-9E0B-267970ABA581}" dt="2018-12-20T19:22:49.969" v="42"/>
      <pc:docMkLst>
        <pc:docMk/>
      </pc:docMkLst>
      <pc:sldChg chg="modSp modNotes">
        <pc:chgData name="" userId="" providerId="" clId="Web-{E19D5487-5DB8-476A-9E0B-267970ABA581}" dt="2018-12-20T19:16:17.013" v="16"/>
        <pc:sldMkLst>
          <pc:docMk/>
          <pc:sldMk cId="1441178601" sldId="274"/>
        </pc:sldMkLst>
        <pc:spChg chg="mod">
          <ac:chgData name="" userId="" providerId="" clId="Web-{E19D5487-5DB8-476A-9E0B-267970ABA581}" dt="2018-12-20T19:15:19.623" v="12" actId="1076"/>
          <ac:spMkLst>
            <pc:docMk/>
            <pc:sldMk cId="1441178601" sldId="274"/>
            <ac:spMk id="2" creationId="{00000000-0000-0000-0000-000000000000}"/>
          </ac:spMkLst>
        </pc:spChg>
      </pc:sldChg>
      <pc:sldChg chg="modSp">
        <pc:chgData name="" userId="" providerId="" clId="Web-{E19D5487-5DB8-476A-9E0B-267970ABA581}" dt="2018-12-20T19:15:09.029" v="11" actId="20577"/>
        <pc:sldMkLst>
          <pc:docMk/>
          <pc:sldMk cId="670314161" sldId="281"/>
        </pc:sldMkLst>
        <pc:spChg chg="mod">
          <ac:chgData name="" userId="" providerId="" clId="Web-{E19D5487-5DB8-476A-9E0B-267970ABA581}" dt="2018-12-20T19:15:09.029" v="11" actId="20577"/>
          <ac:spMkLst>
            <pc:docMk/>
            <pc:sldMk cId="670314161" sldId="281"/>
            <ac:spMk id="3" creationId="{00000000-0000-0000-0000-000000000000}"/>
          </ac:spMkLst>
        </pc:spChg>
        <pc:spChg chg="mod">
          <ac:chgData name="" userId="" providerId="" clId="Web-{E19D5487-5DB8-476A-9E0B-267970ABA581}" dt="2018-12-20T19:14:42.576" v="4" actId="20577"/>
          <ac:spMkLst>
            <pc:docMk/>
            <pc:sldMk cId="670314161" sldId="281"/>
            <ac:spMk id="6" creationId="{00000000-0000-0000-0000-000000000000}"/>
          </ac:spMkLst>
        </pc:spChg>
      </pc:sldChg>
      <pc:sldChg chg="modNotes">
        <pc:chgData name="" userId="" providerId="" clId="Web-{E19D5487-5DB8-476A-9E0B-267970ABA581}" dt="2018-12-20T19:22:29.531" v="39"/>
        <pc:sldMkLst>
          <pc:docMk/>
          <pc:sldMk cId="630491945" sldId="282"/>
        </pc:sldMkLst>
      </pc:sldChg>
      <pc:sldChg chg="modSp">
        <pc:chgData name="" userId="" providerId="" clId="Web-{E19D5487-5DB8-476A-9E0B-267970ABA581}" dt="2018-12-20T19:18:08.436" v="20" actId="20577"/>
        <pc:sldMkLst>
          <pc:docMk/>
          <pc:sldMk cId="3971774384" sldId="283"/>
        </pc:sldMkLst>
        <pc:spChg chg="mod">
          <ac:chgData name="" userId="" providerId="" clId="Web-{E19D5487-5DB8-476A-9E0B-267970ABA581}" dt="2018-12-20T19:18:08.436" v="20" actId="20577"/>
          <ac:spMkLst>
            <pc:docMk/>
            <pc:sldMk cId="3971774384" sldId="283"/>
            <ac:spMk id="4" creationId="{00000000-0000-0000-0000-000000000000}"/>
          </ac:spMkLst>
        </pc:spChg>
      </pc:sldChg>
      <pc:sldChg chg="modNotes">
        <pc:chgData name="" userId="" providerId="" clId="Web-{E19D5487-5DB8-476A-9E0B-267970ABA581}" dt="2018-12-20T19:20:11.796" v="26"/>
        <pc:sldMkLst>
          <pc:docMk/>
          <pc:sldMk cId="1491620321" sldId="285"/>
        </pc:sldMkLst>
      </pc:sldChg>
      <pc:sldChg chg="modSp modNotes">
        <pc:chgData name="" userId="" providerId="" clId="Web-{E19D5487-5DB8-476A-9E0B-267970ABA581}" dt="2018-12-20T19:18:53.264" v="24"/>
        <pc:sldMkLst>
          <pc:docMk/>
          <pc:sldMk cId="2079049515" sldId="287"/>
        </pc:sldMkLst>
        <pc:spChg chg="mod">
          <ac:chgData name="" userId="" providerId="" clId="Web-{E19D5487-5DB8-476A-9E0B-267970ABA581}" dt="2018-12-20T19:18:50.873" v="23" actId="20577"/>
          <ac:spMkLst>
            <pc:docMk/>
            <pc:sldMk cId="2079049515" sldId="287"/>
            <ac:spMk id="4" creationId="{00000000-0000-0000-0000-000000000000}"/>
          </ac:spMkLst>
        </pc:spChg>
      </pc:sldChg>
      <pc:sldChg chg="modNotes">
        <pc:chgData name="" userId="" providerId="" clId="Web-{E19D5487-5DB8-476A-9E0B-267970ABA581}" dt="2018-12-20T19:22:49.969" v="42"/>
        <pc:sldMkLst>
          <pc:docMk/>
          <pc:sldMk cId="3718582868" sldId="288"/>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10EDAEF-72DB-C744-B5A5-593299A77FD0}" type="datetimeFigureOut">
              <a:rPr lang="en-US" smtClean="0"/>
              <a:t>1/14/2019</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AD3D35E-2143-4448-BE2B-2320F89EEC49}" type="slidenum">
              <a:rPr lang="en-US" smtClean="0"/>
              <a:t>‹#›</a:t>
            </a:fld>
            <a:endParaRPr lang="en-US"/>
          </a:p>
        </p:txBody>
      </p:sp>
    </p:spTree>
    <p:extLst>
      <p:ext uri="{BB962C8B-B14F-4D97-AF65-F5344CB8AC3E}">
        <p14:creationId xmlns:p14="http://schemas.microsoft.com/office/powerpoint/2010/main" val="552075726"/>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Title: W1L20 Developing a Manual of Operating Procedures (MOP)</a:t>
            </a:r>
          </a:p>
          <a:p>
            <a:r>
              <a:rPr lang="en-US" b="1" dirty="0"/>
              <a:t>Time: 20 minutes (5 min</a:t>
            </a:r>
            <a:r>
              <a:rPr lang="en-US" b="1" baseline="0" dirty="0"/>
              <a:t> introductory slides + 15 min checklist discussion/exercise); (9 slides)</a:t>
            </a:r>
            <a:endParaRPr lang="en-US" b="1" dirty="0"/>
          </a:p>
          <a:p>
            <a:r>
              <a:rPr lang="en-US" b="1" dirty="0"/>
              <a:t>Reading:</a:t>
            </a:r>
            <a:r>
              <a:rPr lang="en-US" b="1" baseline="0" dirty="0"/>
              <a:t> MOP template (NCCIH)</a:t>
            </a:r>
            <a:endParaRPr lang="en-US" b="1" dirty="0"/>
          </a:p>
          <a:p>
            <a:endParaRPr lang="en-US" b="1" dirty="0"/>
          </a:p>
          <a:p>
            <a:pPr marL="171450" indent="-171450">
              <a:buFont typeface="Arial" panose="020B0604020202020204" pitchFamily="34" charset="0"/>
              <a:buChar char="•"/>
            </a:pPr>
            <a:r>
              <a:rPr lang="en-US" b="0" dirty="0"/>
              <a:t>This</a:t>
            </a:r>
            <a:r>
              <a:rPr lang="en-US" b="0" baseline="0" dirty="0"/>
              <a:t> presentation will focus on developing an essential component of your study, the MOP. </a:t>
            </a:r>
          </a:p>
          <a:p>
            <a:pPr marL="171450" indent="-171450">
              <a:buFont typeface="Arial" panose="020B0604020202020204" pitchFamily="34" charset="0"/>
              <a:buChar char="•"/>
            </a:pPr>
            <a:r>
              <a:rPr lang="en-US" b="0" baseline="0" dirty="0"/>
              <a:t>The MOP addresses with a high degree of specificity every aspect of the study. </a:t>
            </a:r>
          </a:p>
          <a:p>
            <a:pPr marL="171450" indent="-171450">
              <a:buFont typeface="Arial" panose="020B0604020202020204" pitchFamily="34" charset="0"/>
              <a:buChar char="•"/>
            </a:pPr>
            <a:r>
              <a:rPr lang="en-US" b="0" baseline="0" dirty="0"/>
              <a:t>The presentation will cover only a brief introduction. A full outline/template for a MOP is included in the electronic participant materials for future reference as a guide for building their study MOPs.</a:t>
            </a:r>
            <a:endParaRPr lang="en-US" b="0" dirty="0"/>
          </a:p>
        </p:txBody>
      </p:sp>
      <p:sp>
        <p:nvSpPr>
          <p:cNvPr id="4" name="Slide Number Placeholder 3"/>
          <p:cNvSpPr>
            <a:spLocks noGrp="1"/>
          </p:cNvSpPr>
          <p:nvPr>
            <p:ph type="sldNum" sz="quarter" idx="10"/>
          </p:nvPr>
        </p:nvSpPr>
        <p:spPr/>
        <p:txBody>
          <a:bodyPr/>
          <a:lstStyle/>
          <a:p>
            <a:fld id="{1AD3D35E-2143-4448-BE2B-2320F89EEC49}" type="slidenum">
              <a:rPr lang="en-US" smtClean="0"/>
              <a:t>1</a:t>
            </a:fld>
            <a:endParaRPr lang="en-US"/>
          </a:p>
        </p:txBody>
      </p:sp>
    </p:spTree>
    <p:extLst>
      <p:ext uri="{BB962C8B-B14F-4D97-AF65-F5344CB8AC3E}">
        <p14:creationId xmlns:p14="http://schemas.microsoft.com/office/powerpoint/2010/main" val="425819501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i="1" dirty="0"/>
              <a:t>[Review slide content]</a:t>
            </a:r>
          </a:p>
        </p:txBody>
      </p:sp>
      <p:sp>
        <p:nvSpPr>
          <p:cNvPr id="4" name="Slide Number Placeholder 3"/>
          <p:cNvSpPr>
            <a:spLocks noGrp="1"/>
          </p:cNvSpPr>
          <p:nvPr>
            <p:ph type="sldNum" sz="quarter" idx="10"/>
          </p:nvPr>
        </p:nvSpPr>
        <p:spPr/>
        <p:txBody>
          <a:bodyPr/>
          <a:lstStyle/>
          <a:p>
            <a:fld id="{1AD3D35E-2143-4448-BE2B-2320F89EEC49}" type="slidenum">
              <a:rPr lang="en-US" smtClean="0"/>
              <a:t>2</a:t>
            </a:fld>
            <a:endParaRPr lang="en-US"/>
          </a:p>
        </p:txBody>
      </p:sp>
    </p:spTree>
    <p:extLst>
      <p:ext uri="{BB962C8B-B14F-4D97-AF65-F5344CB8AC3E}">
        <p14:creationId xmlns:p14="http://schemas.microsoft.com/office/powerpoint/2010/main" val="364771354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New investigators tend to think that specification of study details is either unnecessary</a:t>
            </a:r>
            <a:r>
              <a:rPr lang="en-US" baseline="0" dirty="0"/>
              <a:t> or easy: It is neither. Even the simplest tasks require thought and standardization.</a:t>
            </a:r>
          </a:p>
          <a:p>
            <a:pPr marL="171450" marR="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It should be</a:t>
            </a:r>
            <a:r>
              <a:rPr lang="en-US" baseline="0" dirty="0"/>
              <a:t> emphasized that the MOP can’t be developed before the protocol is finished, but the study can’t start until the MOP is complete.</a:t>
            </a:r>
          </a:p>
          <a:p>
            <a:pPr marL="171450" indent="-171450">
              <a:buFont typeface="Arial" panose="020B0604020202020204" pitchFamily="34" charset="0"/>
              <a:buChar char="•"/>
            </a:pPr>
            <a:r>
              <a:rPr lang="en-US" baseline="0" dirty="0"/>
              <a:t>A number of templates are available </a:t>
            </a:r>
            <a:r>
              <a:rPr lang="en-US" dirty="0"/>
              <a:t>online</a:t>
            </a:r>
            <a:r>
              <a:rPr lang="en-US" baseline="0" dirty="0"/>
              <a:t>. The templates indicate the items that should be included in the MOP, but the actual descriptions cannot be developed until the protocol is finalized and approved by the IRB and</a:t>
            </a:r>
            <a:r>
              <a:rPr lang="en-US" dirty="0"/>
              <a:t> less</a:t>
            </a:r>
            <a:r>
              <a:rPr lang="en-US" baseline="0" dirty="0"/>
              <a:t> often, the funding agency.</a:t>
            </a:r>
            <a:endParaRPr lang="en-US" dirty="0">
              <a:cs typeface="Calibri"/>
            </a:endParaRPr>
          </a:p>
        </p:txBody>
      </p:sp>
      <p:sp>
        <p:nvSpPr>
          <p:cNvPr id="4" name="Slide Number Placeholder 3"/>
          <p:cNvSpPr>
            <a:spLocks noGrp="1"/>
          </p:cNvSpPr>
          <p:nvPr>
            <p:ph type="sldNum" sz="quarter" idx="10"/>
          </p:nvPr>
        </p:nvSpPr>
        <p:spPr/>
        <p:txBody>
          <a:bodyPr/>
          <a:lstStyle/>
          <a:p>
            <a:fld id="{1AD3D35E-2143-4448-BE2B-2320F89EEC49}" type="slidenum">
              <a:rPr lang="en-US" smtClean="0"/>
              <a:t>3</a:t>
            </a:fld>
            <a:endParaRPr lang="en-US"/>
          </a:p>
        </p:txBody>
      </p:sp>
    </p:spTree>
    <p:extLst>
      <p:ext uri="{BB962C8B-B14F-4D97-AF65-F5344CB8AC3E}">
        <p14:creationId xmlns:p14="http://schemas.microsoft.com/office/powerpoint/2010/main" val="121824327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i="1" dirty="0"/>
              <a:t>This is the template used for the handout.</a:t>
            </a:r>
            <a:endParaRPr lang="en-US" dirty="0"/>
          </a:p>
          <a:p>
            <a:pPr marL="171450" indent="-171450">
              <a:buFont typeface="Arial"/>
              <a:buChar char="•"/>
            </a:pPr>
            <a:r>
              <a:rPr lang="en-US" i="1" dirty="0"/>
              <a:t>It has been modified slightly to be</a:t>
            </a:r>
            <a:r>
              <a:rPr lang="en-US" i="1" baseline="0" dirty="0"/>
              <a:t> consistent with the sorts of operations research projects the students might be doing. Possibly irrelevant sections have been indicated in the outline that follows. These can be deleted if not relevant, and additional sections can be added if necessary.</a:t>
            </a:r>
            <a:endParaRPr lang="en-US" i="1" dirty="0"/>
          </a:p>
        </p:txBody>
      </p:sp>
      <p:sp>
        <p:nvSpPr>
          <p:cNvPr id="4" name="Slide Number Placeholder 3"/>
          <p:cNvSpPr>
            <a:spLocks noGrp="1"/>
          </p:cNvSpPr>
          <p:nvPr>
            <p:ph type="sldNum" sz="quarter" idx="10"/>
          </p:nvPr>
        </p:nvSpPr>
        <p:spPr/>
        <p:txBody>
          <a:bodyPr/>
          <a:lstStyle/>
          <a:p>
            <a:fld id="{1AD3D35E-2143-4448-BE2B-2320F89EEC49}" type="slidenum">
              <a:rPr lang="en-US" smtClean="0"/>
              <a:t>4</a:t>
            </a:fld>
            <a:endParaRPr lang="en-US"/>
          </a:p>
        </p:txBody>
      </p:sp>
    </p:spTree>
    <p:extLst>
      <p:ext uri="{BB962C8B-B14F-4D97-AF65-F5344CB8AC3E}">
        <p14:creationId xmlns:p14="http://schemas.microsoft.com/office/powerpoint/2010/main" val="137463901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Here is a list of topic headings from the template in the electronic checklist/handout.</a:t>
            </a:r>
            <a:endParaRPr lang="en-US" baseline="0" dirty="0"/>
          </a:p>
          <a:p>
            <a:pPr marL="171450" indent="-171450">
              <a:buFont typeface="Arial" panose="020B0604020202020204" pitchFamily="34" charset="0"/>
              <a:buChar char="•"/>
            </a:pPr>
            <a:r>
              <a:rPr lang="en-US" baseline="0" dirty="0"/>
              <a:t>Many of the items are of particular relevance to clinical trials being conducted in multiple sites, but may also be relevant to single site studies.</a:t>
            </a:r>
          </a:p>
          <a:p>
            <a:pPr marL="171450" indent="-171450">
              <a:buFont typeface="Arial" panose="020B0604020202020204" pitchFamily="34" charset="0"/>
              <a:buChar char="•"/>
            </a:pPr>
            <a:r>
              <a:rPr lang="en-US" baseline="0" dirty="0"/>
              <a:t>The NCCIH template has even more potential sections for an MOP along with helpful descriptions of what the section should contain.</a:t>
            </a:r>
            <a:endParaRPr lang="en-US" dirty="0"/>
          </a:p>
        </p:txBody>
      </p:sp>
      <p:sp>
        <p:nvSpPr>
          <p:cNvPr id="4" name="Slide Number Placeholder 3"/>
          <p:cNvSpPr>
            <a:spLocks noGrp="1"/>
          </p:cNvSpPr>
          <p:nvPr>
            <p:ph type="sldNum" sz="quarter" idx="10"/>
          </p:nvPr>
        </p:nvSpPr>
        <p:spPr/>
        <p:txBody>
          <a:bodyPr/>
          <a:lstStyle/>
          <a:p>
            <a:fld id="{1AD3D35E-2143-4448-BE2B-2320F89EEC49}" type="slidenum">
              <a:rPr lang="en-US" smtClean="0"/>
              <a:t>5</a:t>
            </a:fld>
            <a:endParaRPr lang="en-US"/>
          </a:p>
        </p:txBody>
      </p:sp>
    </p:spTree>
    <p:extLst>
      <p:ext uri="{BB962C8B-B14F-4D97-AF65-F5344CB8AC3E}">
        <p14:creationId xmlns:p14="http://schemas.microsoft.com/office/powerpoint/2010/main" val="291931825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latin typeface="+mn-lt"/>
              </a:rPr>
              <a:t>Here is a list of topic headings from the template in the handout.</a:t>
            </a:r>
            <a:endParaRPr lang="en-US" baseline="0" dirty="0">
              <a:latin typeface="+mn-lt"/>
            </a:endParaRPr>
          </a:p>
          <a:p>
            <a:pPr marL="171450" indent="-171450">
              <a:buFont typeface="Arial" panose="020B0604020202020204" pitchFamily="34" charset="0"/>
              <a:buChar char="•"/>
            </a:pPr>
            <a:r>
              <a:rPr lang="en-US" baseline="0" dirty="0">
                <a:latin typeface="+mn-lt"/>
              </a:rPr>
              <a:t>Many of the items are of particular relevance to clinical trials being conducted in multiple sites, but may also be relevant to single site studies.</a:t>
            </a:r>
          </a:p>
          <a:p>
            <a:pPr marL="171450" indent="-171450">
              <a:buFont typeface="Arial" panose="020B0604020202020204" pitchFamily="34" charset="0"/>
              <a:buChar char="•"/>
            </a:pPr>
            <a:r>
              <a:rPr lang="en-US" i="1" baseline="0" dirty="0">
                <a:latin typeface="+mn-lt"/>
              </a:rPr>
              <a:t>[Detailed discussion of what each category may entail is not possible during this timeframe </a:t>
            </a:r>
            <a:r>
              <a:rPr lang="mr-IN" i="1" baseline="0" dirty="0">
                <a:latin typeface="+mn-lt"/>
              </a:rPr>
              <a:t>–</a:t>
            </a:r>
            <a:r>
              <a:rPr lang="en-US" i="1" baseline="0" dirty="0">
                <a:latin typeface="+mn-lt"/>
              </a:rPr>
              <a:t> MOP topic added as only very brief introduction for participants to be aware that it is needed.</a:t>
            </a:r>
            <a:r>
              <a:rPr lang="en-US" i="1" dirty="0">
                <a:latin typeface="+mn-lt"/>
              </a:rPr>
              <a:t> </a:t>
            </a:r>
            <a:r>
              <a:rPr lang="en-US" i="1" baseline="0" dirty="0">
                <a:latin typeface="+mn-lt"/>
              </a:rPr>
              <a:t> Instructor may rapidly go down list and give occasional example of what might be considered within a section and allow participants to ask if any clarifications needed.</a:t>
            </a:r>
            <a:r>
              <a:rPr lang="en-US" i="1" dirty="0">
                <a:latin typeface="+mn-lt"/>
              </a:rPr>
              <a:t> </a:t>
            </a:r>
            <a:r>
              <a:rPr lang="en-US" i="1" baseline="0" dirty="0">
                <a:latin typeface="+mn-lt"/>
              </a:rPr>
              <a:t> NCCIH template has concise general guidance </a:t>
            </a:r>
            <a:r>
              <a:rPr lang="mr-IN" i="1" baseline="0" dirty="0">
                <a:latin typeface="+mn-lt"/>
              </a:rPr>
              <a:t>–</a:t>
            </a:r>
            <a:r>
              <a:rPr lang="en-US" i="1" baseline="0" dirty="0">
                <a:latin typeface="+mn-lt"/>
              </a:rPr>
              <a:t> group can refer to the document together if </a:t>
            </a:r>
            <a:r>
              <a:rPr lang="en-US" i="1" dirty="0">
                <a:latin typeface="+mn-lt"/>
              </a:rPr>
              <a:t>there are </a:t>
            </a:r>
            <a:r>
              <a:rPr lang="en-US" i="1" baseline="0" dirty="0">
                <a:latin typeface="+mn-lt"/>
              </a:rPr>
              <a:t>questions.]</a:t>
            </a:r>
            <a:endParaRPr lang="en-US" i="1" dirty="0">
              <a:latin typeface="+mn-lt"/>
              <a:cs typeface="Calibri"/>
            </a:endParaRPr>
          </a:p>
        </p:txBody>
      </p:sp>
      <p:sp>
        <p:nvSpPr>
          <p:cNvPr id="4" name="Slide Number Placeholder 3"/>
          <p:cNvSpPr>
            <a:spLocks noGrp="1"/>
          </p:cNvSpPr>
          <p:nvPr>
            <p:ph type="sldNum" sz="quarter" idx="10"/>
          </p:nvPr>
        </p:nvSpPr>
        <p:spPr/>
        <p:txBody>
          <a:bodyPr/>
          <a:lstStyle/>
          <a:p>
            <a:fld id="{1AD3D35E-2143-4448-BE2B-2320F89EEC49}" type="slidenum">
              <a:rPr lang="en-US" smtClean="0"/>
              <a:t>6</a:t>
            </a:fld>
            <a:endParaRPr lang="en-US"/>
          </a:p>
        </p:txBody>
      </p:sp>
    </p:spTree>
    <p:extLst>
      <p:ext uri="{BB962C8B-B14F-4D97-AF65-F5344CB8AC3E}">
        <p14:creationId xmlns:p14="http://schemas.microsoft.com/office/powerpoint/2010/main" val="291931825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i="1" baseline="0" dirty="0"/>
              <a:t>[Continued list - instructions per previous slide]</a:t>
            </a:r>
          </a:p>
        </p:txBody>
      </p:sp>
      <p:sp>
        <p:nvSpPr>
          <p:cNvPr id="4" name="Slide Number Placeholder 3"/>
          <p:cNvSpPr>
            <a:spLocks noGrp="1"/>
          </p:cNvSpPr>
          <p:nvPr>
            <p:ph type="sldNum" sz="quarter" idx="10"/>
          </p:nvPr>
        </p:nvSpPr>
        <p:spPr/>
        <p:txBody>
          <a:bodyPr/>
          <a:lstStyle/>
          <a:p>
            <a:fld id="{1AD3D35E-2143-4448-BE2B-2320F89EEC49}" type="slidenum">
              <a:rPr lang="en-US" smtClean="0"/>
              <a:t>7</a:t>
            </a:fld>
            <a:endParaRPr lang="en-US"/>
          </a:p>
        </p:txBody>
      </p:sp>
    </p:spTree>
    <p:extLst>
      <p:ext uri="{BB962C8B-B14F-4D97-AF65-F5344CB8AC3E}">
        <p14:creationId xmlns:p14="http://schemas.microsoft.com/office/powerpoint/2010/main" val="330999334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i="1" baseline="0" dirty="0"/>
              <a:t>[Continued list - instructions per previous slide]</a:t>
            </a:r>
          </a:p>
          <a:p>
            <a:pPr marL="171450" indent="-171450">
              <a:buFont typeface="Arial" panose="020B0604020202020204" pitchFamily="34" charset="0"/>
              <a:buChar char="•"/>
            </a:pPr>
            <a:r>
              <a:rPr lang="en-US" i="1" baseline="0" dirty="0"/>
              <a:t>[Consider closing by referring again to NCCIH template for concise general guidance</a:t>
            </a:r>
            <a:r>
              <a:rPr lang="en-US" i="1" dirty="0"/>
              <a:t>,</a:t>
            </a:r>
            <a:r>
              <a:rPr lang="en-US" i="1" baseline="0" dirty="0"/>
              <a:t> if not already done]</a:t>
            </a:r>
            <a:endParaRPr lang="en-US" i="1" dirty="0">
              <a:cs typeface="Calibri"/>
            </a:endParaRPr>
          </a:p>
        </p:txBody>
      </p:sp>
      <p:sp>
        <p:nvSpPr>
          <p:cNvPr id="4" name="Slide Number Placeholder 3"/>
          <p:cNvSpPr>
            <a:spLocks noGrp="1"/>
          </p:cNvSpPr>
          <p:nvPr>
            <p:ph type="sldNum" sz="quarter" idx="10"/>
          </p:nvPr>
        </p:nvSpPr>
        <p:spPr/>
        <p:txBody>
          <a:bodyPr/>
          <a:lstStyle/>
          <a:p>
            <a:fld id="{1AD3D35E-2143-4448-BE2B-2320F89EEC49}" type="slidenum">
              <a:rPr lang="en-US" smtClean="0"/>
              <a:t>8</a:t>
            </a:fld>
            <a:endParaRPr lang="en-US"/>
          </a:p>
        </p:txBody>
      </p:sp>
    </p:spTree>
    <p:extLst>
      <p:ext uri="{BB962C8B-B14F-4D97-AF65-F5344CB8AC3E}">
        <p14:creationId xmlns:p14="http://schemas.microsoft.com/office/powerpoint/2010/main" val="271817167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i="1" dirty="0"/>
              <a:t>OPTIONAL:  repeat of slide #4</a:t>
            </a:r>
            <a:endParaRPr lang="en-US" i="1" dirty="0">
              <a:cs typeface="Calibri"/>
            </a:endParaRPr>
          </a:p>
          <a:p>
            <a:pPr marL="171450" indent="-171450">
              <a:buFont typeface="Arial"/>
              <a:buChar char="•"/>
            </a:pPr>
            <a:r>
              <a:rPr lang="en-US" i="1" dirty="0"/>
              <a:t>This is the template used for the handout.</a:t>
            </a:r>
            <a:endParaRPr lang="en-US" dirty="0"/>
          </a:p>
          <a:p>
            <a:pPr marL="171450" indent="-171450">
              <a:buFont typeface="Arial"/>
              <a:buChar char="•"/>
            </a:pPr>
            <a:r>
              <a:rPr lang="en-US" i="1" dirty="0"/>
              <a:t>It has been modified slightly to be</a:t>
            </a:r>
            <a:r>
              <a:rPr lang="en-US" i="1" baseline="0" dirty="0"/>
              <a:t> consistent with the sorts of operations research projects the students might be doing. Possibly irrelevant sections have been indicated in the outline that follows. These can be deleted if not relevant, and additional sections can be added if necessary.</a:t>
            </a:r>
          </a:p>
          <a:p>
            <a:pPr marL="171450" indent="-171450">
              <a:buFont typeface="Arial"/>
              <a:buChar char="•"/>
            </a:pPr>
            <a:r>
              <a:rPr lang="en-US" sz="1200" i="1" kern="1200" dirty="0">
                <a:solidFill>
                  <a:schemeClr val="tx1"/>
                </a:solidFill>
                <a:effectLst/>
                <a:latin typeface="+mn-lt"/>
                <a:ea typeface="+mn-ea"/>
                <a:cs typeface="+mn-cs"/>
              </a:rPr>
              <a:t>[END]</a:t>
            </a:r>
            <a:endParaRPr lang="en-US" i="1" dirty="0"/>
          </a:p>
        </p:txBody>
      </p:sp>
      <p:sp>
        <p:nvSpPr>
          <p:cNvPr id="4" name="Slide Number Placeholder 3"/>
          <p:cNvSpPr>
            <a:spLocks noGrp="1"/>
          </p:cNvSpPr>
          <p:nvPr>
            <p:ph type="sldNum" sz="quarter" idx="10"/>
          </p:nvPr>
        </p:nvSpPr>
        <p:spPr/>
        <p:txBody>
          <a:bodyPr/>
          <a:lstStyle/>
          <a:p>
            <a:fld id="{1AD3D35E-2143-4448-BE2B-2320F89EEC49}" type="slidenum">
              <a:rPr lang="en-US" smtClean="0"/>
              <a:t>9</a:t>
            </a:fld>
            <a:endParaRPr lang="en-US"/>
          </a:p>
        </p:txBody>
      </p:sp>
    </p:spTree>
    <p:extLst>
      <p:ext uri="{BB962C8B-B14F-4D97-AF65-F5344CB8AC3E}">
        <p14:creationId xmlns:p14="http://schemas.microsoft.com/office/powerpoint/2010/main" val="319651182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 name="Group 7"/>
          <p:cNvGrpSpPr>
            <a:grpSpLocks/>
          </p:cNvGrpSpPr>
          <p:nvPr/>
        </p:nvGrpSpPr>
        <p:grpSpPr bwMode="auto">
          <a:xfrm>
            <a:off x="228600" y="2889250"/>
            <a:ext cx="8610600" cy="201613"/>
            <a:chOff x="144" y="1680"/>
            <a:chExt cx="5424" cy="144"/>
          </a:xfrm>
        </p:grpSpPr>
        <p:sp>
          <p:nvSpPr>
            <p:cNvPr id="5" name="Rectangle 8"/>
            <p:cNvSpPr>
              <a:spLocks noChangeArrowheads="1"/>
            </p:cNvSpPr>
            <p:nvPr userDrawn="1"/>
          </p:nvSpPr>
          <p:spPr bwMode="auto">
            <a:xfrm>
              <a:off x="144" y="1680"/>
              <a:ext cx="1808" cy="144"/>
            </a:xfrm>
            <a:prstGeom prst="rect">
              <a:avLst/>
            </a:prstGeom>
            <a:solidFill>
              <a:srgbClr val="FF0000"/>
            </a:solidFill>
            <a:ln>
              <a:noFill/>
            </a:ln>
            <a:extLst/>
          </p:spPr>
          <p:txBody>
            <a:bodyPr wrap="none" anchor="ctr"/>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Verdana" pitchFamily="34" charset="0"/>
                  <a:ea typeface="MS PGothic" pitchFamily="34" charset="-128"/>
                </a:defRPr>
              </a:lvl9pPr>
            </a:lstStyle>
            <a:p>
              <a:pPr>
                <a:defRPr/>
              </a:pPr>
              <a:endParaRPr lang="en-US" altLang="en-US">
                <a:cs typeface="+mn-cs"/>
              </a:endParaRPr>
            </a:p>
          </p:txBody>
        </p:sp>
        <p:sp>
          <p:nvSpPr>
            <p:cNvPr id="6" name="Rectangle 9"/>
            <p:cNvSpPr>
              <a:spLocks noChangeArrowheads="1"/>
            </p:cNvSpPr>
            <p:nvPr userDrawn="1"/>
          </p:nvSpPr>
          <p:spPr bwMode="auto">
            <a:xfrm>
              <a:off x="1952" y="1680"/>
              <a:ext cx="1808" cy="144"/>
            </a:xfrm>
            <a:prstGeom prst="rect">
              <a:avLst/>
            </a:prstGeom>
            <a:solidFill>
              <a:srgbClr val="009DD9"/>
            </a:solidFill>
            <a:ln>
              <a:noFill/>
            </a:ln>
            <a:extLst/>
          </p:spPr>
          <p:txBody>
            <a:bodyPr wrap="none" anchor="ctr"/>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Verdana" pitchFamily="34" charset="0"/>
                  <a:ea typeface="MS PGothic" pitchFamily="34" charset="-128"/>
                </a:defRPr>
              </a:lvl9pPr>
            </a:lstStyle>
            <a:p>
              <a:pPr>
                <a:defRPr/>
              </a:pPr>
              <a:endParaRPr lang="en-US" altLang="en-US">
                <a:cs typeface="+mn-cs"/>
              </a:endParaRPr>
            </a:p>
          </p:txBody>
        </p:sp>
        <p:sp>
          <p:nvSpPr>
            <p:cNvPr id="7" name="Rectangle 10"/>
            <p:cNvSpPr>
              <a:spLocks noChangeArrowheads="1"/>
            </p:cNvSpPr>
            <p:nvPr userDrawn="1"/>
          </p:nvSpPr>
          <p:spPr bwMode="auto">
            <a:xfrm>
              <a:off x="3760" y="1680"/>
              <a:ext cx="1808" cy="144"/>
            </a:xfrm>
            <a:prstGeom prst="rect">
              <a:avLst/>
            </a:prstGeom>
            <a:solidFill>
              <a:srgbClr val="0000FF"/>
            </a:solidFill>
            <a:ln>
              <a:noFill/>
            </a:ln>
            <a:extLst/>
          </p:spPr>
          <p:txBody>
            <a:bodyPr wrap="none" anchor="ctr"/>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Verdana" pitchFamily="34" charset="0"/>
                  <a:ea typeface="MS PGothic" pitchFamily="34" charset="-128"/>
                </a:defRPr>
              </a:lvl9pPr>
            </a:lstStyle>
            <a:p>
              <a:pPr>
                <a:defRPr/>
              </a:pPr>
              <a:endParaRPr lang="en-US" altLang="en-US">
                <a:cs typeface="+mn-cs"/>
              </a:endParaRPr>
            </a:p>
          </p:txBody>
        </p:sp>
      </p:grpSp>
      <p:sp>
        <p:nvSpPr>
          <p:cNvPr id="232450" name="Rectangle 2"/>
          <p:cNvSpPr>
            <a:spLocks noGrp="1" noChangeArrowheads="1"/>
          </p:cNvSpPr>
          <p:nvPr>
            <p:ph type="ctrTitle"/>
          </p:nvPr>
        </p:nvSpPr>
        <p:spPr>
          <a:xfrm>
            <a:off x="685800" y="685800"/>
            <a:ext cx="7772400" cy="2127250"/>
          </a:xfrm>
        </p:spPr>
        <p:txBody>
          <a:bodyPr/>
          <a:lstStyle>
            <a:lvl1pPr algn="ctr">
              <a:defRPr sz="5800">
                <a:solidFill>
                  <a:schemeClr val="accent1">
                    <a:lumMod val="75000"/>
                  </a:schemeClr>
                </a:solidFill>
                <a:latin typeface="+mj-lt"/>
              </a:defRPr>
            </a:lvl1pPr>
          </a:lstStyle>
          <a:p>
            <a:r>
              <a:rPr lang="en-US"/>
              <a:t>Click to edit Master title style</a:t>
            </a:r>
            <a:endParaRPr lang="en-US" dirty="0"/>
          </a:p>
        </p:txBody>
      </p:sp>
      <p:sp>
        <p:nvSpPr>
          <p:cNvPr id="232451" name="Rectangle 3"/>
          <p:cNvSpPr>
            <a:spLocks noGrp="1" noChangeArrowheads="1"/>
          </p:cNvSpPr>
          <p:nvPr>
            <p:ph type="subTitle" idx="1"/>
          </p:nvPr>
        </p:nvSpPr>
        <p:spPr>
          <a:xfrm>
            <a:off x="1371600" y="3270250"/>
            <a:ext cx="6400800" cy="2209800"/>
          </a:xfrm>
        </p:spPr>
        <p:txBody>
          <a:bodyPr/>
          <a:lstStyle>
            <a:lvl1pPr marL="0" indent="0" algn="ctr">
              <a:buFont typeface="Wingdings" pitchFamily="2" charset="2"/>
              <a:buNone/>
              <a:defRPr sz="3000"/>
            </a:lvl1pPr>
          </a:lstStyle>
          <a:p>
            <a:r>
              <a:rPr lang="en-US"/>
              <a:t>Click to edit Master subtitle style</a:t>
            </a:r>
            <a:endParaRPr lang="en-US" dirty="0"/>
          </a:p>
        </p:txBody>
      </p:sp>
      <p:sp>
        <p:nvSpPr>
          <p:cNvPr id="8" name="Rectangle 4"/>
          <p:cNvSpPr>
            <a:spLocks noGrp="1" noChangeArrowheads="1"/>
          </p:cNvSpPr>
          <p:nvPr>
            <p:ph type="dt" sz="half" idx="10"/>
          </p:nvPr>
        </p:nvSpPr>
        <p:spPr/>
        <p:txBody>
          <a:bodyPr/>
          <a:lstStyle>
            <a:lvl1pPr>
              <a:defRPr/>
            </a:lvl1pPr>
          </a:lstStyle>
          <a:p>
            <a:fld id="{E7775EEB-55FE-2246-A534-988E126E9557}" type="datetimeFigureOut">
              <a:rPr lang="en-US" smtClean="0"/>
              <a:t>1/14/2019</a:t>
            </a:fld>
            <a:endParaRPr lang="en-US"/>
          </a:p>
        </p:txBody>
      </p:sp>
      <p:sp>
        <p:nvSpPr>
          <p:cNvPr id="9" name="Rectangle 5"/>
          <p:cNvSpPr>
            <a:spLocks noGrp="1" noChangeArrowheads="1"/>
          </p:cNvSpPr>
          <p:nvPr>
            <p:ph type="ftr" sz="quarter" idx="11"/>
          </p:nvPr>
        </p:nvSpPr>
        <p:spPr/>
        <p:txBody>
          <a:bodyPr/>
          <a:lstStyle>
            <a:lvl1pPr>
              <a:defRPr/>
            </a:lvl1pPr>
          </a:lstStyle>
          <a:p>
            <a:endParaRPr lang="en-US"/>
          </a:p>
        </p:txBody>
      </p:sp>
      <p:sp>
        <p:nvSpPr>
          <p:cNvPr id="10" name="Rectangle 6"/>
          <p:cNvSpPr>
            <a:spLocks noGrp="1" noChangeArrowheads="1"/>
          </p:cNvSpPr>
          <p:nvPr>
            <p:ph type="sldNum" sz="quarter" idx="12"/>
          </p:nvPr>
        </p:nvSpPr>
        <p:spPr/>
        <p:txBody>
          <a:bodyPr/>
          <a:lstStyle>
            <a:lvl1pPr>
              <a:defRPr/>
            </a:lvl1pPr>
          </a:lstStyle>
          <a:p>
            <a:fld id="{5CDE4999-8175-CB4A-B813-24FF5168A6B1}" type="slidenum">
              <a:rPr lang="en-US" smtClean="0"/>
              <a:t>‹#›</a:t>
            </a:fld>
            <a:endParaRPr lang="en-US"/>
          </a:p>
        </p:txBody>
      </p:sp>
      <p:pic>
        <p:nvPicPr>
          <p:cNvPr id="12" name="Picture 11"/>
          <p:cNvPicPr>
            <a:picLocks noChangeAspect="1"/>
          </p:cNvPicPr>
          <p:nvPr userDrawn="1"/>
        </p:nvPicPr>
        <p:blipFill>
          <a:blip r:embed="rId2"/>
          <a:stretch>
            <a:fillRect/>
          </a:stretch>
        </p:blipFill>
        <p:spPr>
          <a:xfrm>
            <a:off x="7602295" y="5753300"/>
            <a:ext cx="1236905" cy="990200"/>
          </a:xfrm>
          <a:prstGeom prst="rect">
            <a:avLst/>
          </a:prstGeom>
        </p:spPr>
      </p:pic>
    </p:spTree>
    <p:extLst>
      <p:ext uri="{BB962C8B-B14F-4D97-AF65-F5344CB8AC3E}">
        <p14:creationId xmlns:p14="http://schemas.microsoft.com/office/powerpoint/2010/main" val="35652858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6" name="Rectangle 5"/>
          <p:cNvSpPr>
            <a:spLocks noGrp="1" noChangeArrowheads="1"/>
          </p:cNvSpPr>
          <p:nvPr>
            <p:ph type="dt" sz="half" idx="10"/>
          </p:nvPr>
        </p:nvSpPr>
        <p:spPr/>
        <p:txBody>
          <a:bodyPr/>
          <a:lstStyle>
            <a:lvl1pPr>
              <a:defRPr/>
            </a:lvl1pPr>
          </a:lstStyle>
          <a:p>
            <a:fld id="{E7775EEB-55FE-2246-A534-988E126E9557}" type="datetimeFigureOut">
              <a:rPr lang="en-US" smtClean="0"/>
              <a:t>1/14/2019</a:t>
            </a:fld>
            <a:endParaRPr lang="en-US"/>
          </a:p>
        </p:txBody>
      </p:sp>
      <p:sp>
        <p:nvSpPr>
          <p:cNvPr id="7" name="Rectangle 6"/>
          <p:cNvSpPr>
            <a:spLocks noGrp="1" noChangeArrowheads="1"/>
          </p:cNvSpPr>
          <p:nvPr>
            <p:ph type="ftr" sz="quarter" idx="11"/>
          </p:nvPr>
        </p:nvSpPr>
        <p:spPr/>
        <p:txBody>
          <a:bodyPr/>
          <a:lstStyle>
            <a:lvl1pPr>
              <a:defRPr/>
            </a:lvl1pPr>
          </a:lstStyle>
          <a:p>
            <a:endParaRPr lang="en-US"/>
          </a:p>
        </p:txBody>
      </p:sp>
      <p:sp>
        <p:nvSpPr>
          <p:cNvPr id="8" name="Rectangle 7"/>
          <p:cNvSpPr>
            <a:spLocks noGrp="1" noChangeArrowheads="1"/>
          </p:cNvSpPr>
          <p:nvPr>
            <p:ph type="sldNum" sz="quarter" idx="12"/>
          </p:nvPr>
        </p:nvSpPr>
        <p:spPr/>
        <p:txBody>
          <a:bodyPr/>
          <a:lstStyle>
            <a:lvl1pPr>
              <a:defRPr/>
            </a:lvl1pPr>
          </a:lstStyle>
          <a:p>
            <a:fld id="{5CDE4999-8175-CB4A-B813-24FF5168A6B1}" type="slidenum">
              <a:rPr lang="en-US" smtClean="0"/>
              <a:t>‹#›</a:t>
            </a:fld>
            <a:endParaRPr lang="en-US"/>
          </a:p>
        </p:txBody>
      </p:sp>
    </p:spTree>
    <p:extLst>
      <p:ext uri="{BB962C8B-B14F-4D97-AF65-F5344CB8AC3E}">
        <p14:creationId xmlns:p14="http://schemas.microsoft.com/office/powerpoint/2010/main" val="39803405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6" name="Rectangle 5"/>
          <p:cNvSpPr>
            <a:spLocks noGrp="1" noChangeArrowheads="1"/>
          </p:cNvSpPr>
          <p:nvPr>
            <p:ph type="dt" sz="half" idx="10"/>
          </p:nvPr>
        </p:nvSpPr>
        <p:spPr/>
        <p:txBody>
          <a:bodyPr/>
          <a:lstStyle>
            <a:lvl1pPr>
              <a:defRPr/>
            </a:lvl1pPr>
          </a:lstStyle>
          <a:p>
            <a:fld id="{E7775EEB-55FE-2246-A534-988E126E9557}" type="datetimeFigureOut">
              <a:rPr lang="en-US" smtClean="0"/>
              <a:t>1/14/2019</a:t>
            </a:fld>
            <a:endParaRPr lang="en-US"/>
          </a:p>
        </p:txBody>
      </p:sp>
      <p:sp>
        <p:nvSpPr>
          <p:cNvPr id="7" name="Rectangle 6"/>
          <p:cNvSpPr>
            <a:spLocks noGrp="1" noChangeArrowheads="1"/>
          </p:cNvSpPr>
          <p:nvPr>
            <p:ph type="ftr" sz="quarter" idx="11"/>
          </p:nvPr>
        </p:nvSpPr>
        <p:spPr/>
        <p:txBody>
          <a:bodyPr/>
          <a:lstStyle>
            <a:lvl1pPr>
              <a:defRPr/>
            </a:lvl1pPr>
          </a:lstStyle>
          <a:p>
            <a:endParaRPr lang="en-US"/>
          </a:p>
        </p:txBody>
      </p:sp>
      <p:sp>
        <p:nvSpPr>
          <p:cNvPr id="8" name="Rectangle 7"/>
          <p:cNvSpPr>
            <a:spLocks noGrp="1" noChangeArrowheads="1"/>
          </p:cNvSpPr>
          <p:nvPr>
            <p:ph type="sldNum" sz="quarter" idx="12"/>
          </p:nvPr>
        </p:nvSpPr>
        <p:spPr/>
        <p:txBody>
          <a:bodyPr/>
          <a:lstStyle>
            <a:lvl1pPr>
              <a:defRPr/>
            </a:lvl1pPr>
          </a:lstStyle>
          <a:p>
            <a:fld id="{5CDE4999-8175-CB4A-B813-24FF5168A6B1}" type="slidenum">
              <a:rPr lang="en-US" smtClean="0"/>
              <a:t>‹#›</a:t>
            </a:fld>
            <a:endParaRPr lang="en-US"/>
          </a:p>
        </p:txBody>
      </p:sp>
    </p:spTree>
    <p:extLst>
      <p:ext uri="{BB962C8B-B14F-4D97-AF65-F5344CB8AC3E}">
        <p14:creationId xmlns:p14="http://schemas.microsoft.com/office/powerpoint/2010/main" val="168221987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p:txBody>
          <a:bodyPr/>
          <a:lstStyle>
            <a:lvl1pPr>
              <a:defRPr/>
            </a:lvl1pPr>
          </a:lstStyle>
          <a:p>
            <a:fld id="{E7775EEB-55FE-2246-A534-988E126E9557}" type="datetimeFigureOut">
              <a:rPr lang="en-US" smtClean="0"/>
              <a:t>1/14/2019</a:t>
            </a:fld>
            <a:endParaRPr lang="en-US"/>
          </a:p>
        </p:txBody>
      </p:sp>
      <p:sp>
        <p:nvSpPr>
          <p:cNvPr id="6" name="Rectangle 5"/>
          <p:cNvSpPr>
            <a:spLocks noGrp="1" noChangeArrowheads="1"/>
          </p:cNvSpPr>
          <p:nvPr>
            <p:ph type="ftr" sz="quarter" idx="11"/>
          </p:nvPr>
        </p:nvSpPr>
        <p:spPr/>
        <p:txBody>
          <a:bodyPr/>
          <a:lstStyle>
            <a:lvl1pPr>
              <a:defRPr/>
            </a:lvl1pPr>
          </a:lstStyle>
          <a:p>
            <a:endParaRPr lang="en-US"/>
          </a:p>
        </p:txBody>
      </p:sp>
      <p:sp>
        <p:nvSpPr>
          <p:cNvPr id="7" name="Rectangle 6"/>
          <p:cNvSpPr>
            <a:spLocks noGrp="1" noChangeArrowheads="1"/>
          </p:cNvSpPr>
          <p:nvPr>
            <p:ph type="sldNum" sz="quarter" idx="12"/>
          </p:nvPr>
        </p:nvSpPr>
        <p:spPr/>
        <p:txBody>
          <a:bodyPr/>
          <a:lstStyle>
            <a:lvl1pPr>
              <a:defRPr/>
            </a:lvl1pPr>
          </a:lstStyle>
          <a:p>
            <a:fld id="{5CDE4999-8175-CB4A-B813-24FF5168A6B1}" type="slidenum">
              <a:rPr lang="en-US" smtClean="0"/>
              <a:t>‹#›</a:t>
            </a:fld>
            <a:endParaRPr lang="en-US"/>
          </a:p>
        </p:txBody>
      </p:sp>
    </p:spTree>
    <p:extLst>
      <p:ext uri="{BB962C8B-B14F-4D97-AF65-F5344CB8AC3E}">
        <p14:creationId xmlns:p14="http://schemas.microsoft.com/office/powerpoint/2010/main" val="30616677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7813"/>
            <a:ext cx="2057400" cy="5853112"/>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7813"/>
            <a:ext cx="6019800" cy="585311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p:txBody>
          <a:bodyPr/>
          <a:lstStyle>
            <a:lvl1pPr>
              <a:defRPr/>
            </a:lvl1pPr>
          </a:lstStyle>
          <a:p>
            <a:fld id="{E7775EEB-55FE-2246-A534-988E126E9557}" type="datetimeFigureOut">
              <a:rPr lang="en-US" smtClean="0"/>
              <a:t>1/14/2019</a:t>
            </a:fld>
            <a:endParaRPr lang="en-US"/>
          </a:p>
        </p:txBody>
      </p:sp>
      <p:sp>
        <p:nvSpPr>
          <p:cNvPr id="6" name="Rectangle 5"/>
          <p:cNvSpPr>
            <a:spLocks noGrp="1" noChangeArrowheads="1"/>
          </p:cNvSpPr>
          <p:nvPr>
            <p:ph type="ftr" sz="quarter" idx="11"/>
          </p:nvPr>
        </p:nvSpPr>
        <p:spPr/>
        <p:txBody>
          <a:bodyPr/>
          <a:lstStyle>
            <a:lvl1pPr>
              <a:defRPr/>
            </a:lvl1pPr>
          </a:lstStyle>
          <a:p>
            <a:endParaRPr lang="en-US"/>
          </a:p>
        </p:txBody>
      </p:sp>
      <p:sp>
        <p:nvSpPr>
          <p:cNvPr id="7" name="Rectangle 6"/>
          <p:cNvSpPr>
            <a:spLocks noGrp="1" noChangeArrowheads="1"/>
          </p:cNvSpPr>
          <p:nvPr>
            <p:ph type="sldNum" sz="quarter" idx="12"/>
          </p:nvPr>
        </p:nvSpPr>
        <p:spPr/>
        <p:txBody>
          <a:bodyPr/>
          <a:lstStyle>
            <a:lvl1pPr>
              <a:defRPr/>
            </a:lvl1pPr>
          </a:lstStyle>
          <a:p>
            <a:fld id="{5CDE4999-8175-CB4A-B813-24FF5168A6B1}" type="slidenum">
              <a:rPr lang="en-US" smtClean="0"/>
              <a:t>‹#›</a:t>
            </a:fld>
            <a:endParaRPr lang="en-US"/>
          </a:p>
        </p:txBody>
      </p:sp>
    </p:spTree>
    <p:extLst>
      <p:ext uri="{BB962C8B-B14F-4D97-AF65-F5344CB8AC3E}">
        <p14:creationId xmlns:p14="http://schemas.microsoft.com/office/powerpoint/2010/main" val="193230132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5" name="Date Placeholder 3"/>
          <p:cNvSpPr>
            <a:spLocks noGrp="1"/>
          </p:cNvSpPr>
          <p:nvPr>
            <p:ph type="dt" sz="half" idx="10"/>
          </p:nvPr>
        </p:nvSpPr>
        <p:spPr/>
        <p:txBody>
          <a:bodyPr/>
          <a:lstStyle>
            <a:lvl1pPr>
              <a:defRPr/>
            </a:lvl1pPr>
          </a:lstStyle>
          <a:p>
            <a:pPr>
              <a:defRPr/>
            </a:pPr>
            <a:fld id="{95BD76F7-B0DE-8C48-9AB5-4FAEE43C43CB}" type="datetimeFigureOut">
              <a:rPr lang="en-US"/>
              <a:pPr>
                <a:defRPr/>
              </a:pPr>
              <a:t>1/14/2019</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A37FB53B-BF9D-174B-B310-31F1ADA7A19B}" type="slidenum">
              <a:rPr lang="en-US"/>
              <a:pPr>
                <a:defRPr/>
              </a:pPr>
              <a:t>‹#›</a:t>
            </a:fld>
            <a:endParaRPr lang="en-US"/>
          </a:p>
        </p:txBody>
      </p:sp>
    </p:spTree>
    <p:extLst>
      <p:ext uri="{BB962C8B-B14F-4D97-AF65-F5344CB8AC3E}">
        <p14:creationId xmlns:p14="http://schemas.microsoft.com/office/powerpoint/2010/main" val="13576563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p:txBody>
          <a:bodyPr/>
          <a:lstStyle>
            <a:lvl1pPr>
              <a:defRPr/>
            </a:lvl1pPr>
          </a:lstStyle>
          <a:p>
            <a:pPr>
              <a:defRPr/>
            </a:pPr>
            <a:fld id="{A7172813-939F-004E-9BDD-034604A11110}" type="datetimeFigureOut">
              <a:rPr lang="en-US"/>
              <a:pPr>
                <a:defRPr/>
              </a:pPr>
              <a:t>1/14/2019</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7AC6E7D3-0185-1645-A396-4B7D82F668EC}" type="slidenum">
              <a:rPr lang="en-US"/>
              <a:pPr>
                <a:defRPr/>
              </a:pPr>
              <a:t>‹#›</a:t>
            </a:fld>
            <a:endParaRPr lang="en-US"/>
          </a:p>
        </p:txBody>
      </p:sp>
    </p:spTree>
    <p:extLst>
      <p:ext uri="{BB962C8B-B14F-4D97-AF65-F5344CB8AC3E}">
        <p14:creationId xmlns:p14="http://schemas.microsoft.com/office/powerpoint/2010/main" val="49523226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0C2550BA-C8E3-4B40-AF76-075C86712E99}" type="datetimeFigureOut">
              <a:rPr lang="en-US"/>
              <a:pPr>
                <a:defRPr/>
              </a:pPr>
              <a:t>1/14/2019</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B8117A1F-C497-E04B-A08A-462DDD99ADF5}" type="slidenum">
              <a:rPr lang="en-US"/>
              <a:pPr>
                <a:defRPr/>
              </a:pPr>
              <a:t>‹#›</a:t>
            </a:fld>
            <a:endParaRPr lang="en-US"/>
          </a:p>
        </p:txBody>
      </p:sp>
    </p:spTree>
    <p:extLst>
      <p:ext uri="{BB962C8B-B14F-4D97-AF65-F5344CB8AC3E}">
        <p14:creationId xmlns:p14="http://schemas.microsoft.com/office/powerpoint/2010/main" val="341591895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Date Placeholder 3"/>
          <p:cNvSpPr>
            <a:spLocks noGrp="1"/>
          </p:cNvSpPr>
          <p:nvPr>
            <p:ph type="dt" sz="half" idx="10"/>
          </p:nvPr>
        </p:nvSpPr>
        <p:spPr/>
        <p:txBody>
          <a:bodyPr/>
          <a:lstStyle>
            <a:lvl1pPr>
              <a:defRPr/>
            </a:lvl1pPr>
          </a:lstStyle>
          <a:p>
            <a:pPr>
              <a:defRPr/>
            </a:pPr>
            <a:fld id="{91A7B449-4CCB-5847-8183-34A38CF095DC}" type="datetimeFigureOut">
              <a:rPr lang="en-US"/>
              <a:pPr>
                <a:defRPr/>
              </a:pPr>
              <a:t>1/14/2019</a:t>
            </a:fld>
            <a:endParaRPr lang="en-US"/>
          </a:p>
        </p:txBody>
      </p:sp>
      <p:sp>
        <p:nvSpPr>
          <p:cNvPr id="7" name="Footer Placeholder 4"/>
          <p:cNvSpPr>
            <a:spLocks noGrp="1"/>
          </p:cNvSpPr>
          <p:nvPr>
            <p:ph type="ftr" sz="quarter" idx="11"/>
          </p:nvPr>
        </p:nvSpPr>
        <p:spPr/>
        <p:txBody>
          <a:bodyPr/>
          <a:lstStyle>
            <a:lvl1pPr>
              <a:defRPr/>
            </a:lvl1pPr>
          </a:lstStyle>
          <a:p>
            <a:pPr>
              <a:defRPr/>
            </a:pPr>
            <a:endParaRPr lang="en-US"/>
          </a:p>
        </p:txBody>
      </p:sp>
      <p:sp>
        <p:nvSpPr>
          <p:cNvPr id="8" name="Slide Number Placeholder 5"/>
          <p:cNvSpPr>
            <a:spLocks noGrp="1"/>
          </p:cNvSpPr>
          <p:nvPr>
            <p:ph type="sldNum" sz="quarter" idx="12"/>
          </p:nvPr>
        </p:nvSpPr>
        <p:spPr/>
        <p:txBody>
          <a:bodyPr/>
          <a:lstStyle>
            <a:lvl1pPr>
              <a:defRPr/>
            </a:lvl1pPr>
          </a:lstStyle>
          <a:p>
            <a:pPr>
              <a:defRPr/>
            </a:pPr>
            <a:fld id="{75FFA504-80AA-9F40-BAE5-FCA96A6D70D5}" type="slidenum">
              <a:rPr lang="en-US"/>
              <a:pPr>
                <a:defRPr/>
              </a:pPr>
              <a:t>‹#›</a:t>
            </a:fld>
            <a:endParaRPr lang="en-US"/>
          </a:p>
        </p:txBody>
      </p:sp>
    </p:spTree>
    <p:extLst>
      <p:ext uri="{BB962C8B-B14F-4D97-AF65-F5344CB8AC3E}">
        <p14:creationId xmlns:p14="http://schemas.microsoft.com/office/powerpoint/2010/main" val="419298208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Date Placeholder 3"/>
          <p:cNvSpPr>
            <a:spLocks noGrp="1"/>
          </p:cNvSpPr>
          <p:nvPr>
            <p:ph type="dt" sz="half" idx="10"/>
          </p:nvPr>
        </p:nvSpPr>
        <p:spPr/>
        <p:txBody>
          <a:bodyPr/>
          <a:lstStyle>
            <a:lvl1pPr>
              <a:defRPr/>
            </a:lvl1pPr>
          </a:lstStyle>
          <a:p>
            <a:pPr>
              <a:defRPr/>
            </a:pPr>
            <a:fld id="{B0DD3D93-0872-4B49-B149-C10A337C1B8A}" type="datetimeFigureOut">
              <a:rPr lang="en-US"/>
              <a:pPr>
                <a:defRPr/>
              </a:pPr>
              <a:t>1/14/2019</a:t>
            </a:fld>
            <a:endParaRPr lang="en-US"/>
          </a:p>
        </p:txBody>
      </p:sp>
      <p:sp>
        <p:nvSpPr>
          <p:cNvPr id="9" name="Footer Placeholder 4"/>
          <p:cNvSpPr>
            <a:spLocks noGrp="1"/>
          </p:cNvSpPr>
          <p:nvPr>
            <p:ph type="ftr" sz="quarter" idx="11"/>
          </p:nvPr>
        </p:nvSpPr>
        <p:spPr/>
        <p:txBody>
          <a:bodyPr/>
          <a:lstStyle>
            <a:lvl1pPr>
              <a:defRPr/>
            </a:lvl1pPr>
          </a:lstStyle>
          <a:p>
            <a:pPr>
              <a:defRPr/>
            </a:pPr>
            <a:endParaRPr lang="en-US"/>
          </a:p>
        </p:txBody>
      </p:sp>
      <p:sp>
        <p:nvSpPr>
          <p:cNvPr id="10" name="Slide Number Placeholder 5"/>
          <p:cNvSpPr>
            <a:spLocks noGrp="1"/>
          </p:cNvSpPr>
          <p:nvPr>
            <p:ph type="sldNum" sz="quarter" idx="12"/>
          </p:nvPr>
        </p:nvSpPr>
        <p:spPr/>
        <p:txBody>
          <a:bodyPr/>
          <a:lstStyle>
            <a:lvl1pPr>
              <a:defRPr/>
            </a:lvl1pPr>
          </a:lstStyle>
          <a:p>
            <a:pPr>
              <a:defRPr/>
            </a:pPr>
            <a:fld id="{25DA60D9-0C4A-AB4A-BFC6-8EA771F4A3C9}" type="slidenum">
              <a:rPr lang="en-US"/>
              <a:pPr>
                <a:defRPr/>
              </a:pPr>
              <a:t>‹#›</a:t>
            </a:fld>
            <a:endParaRPr lang="en-US"/>
          </a:p>
        </p:txBody>
      </p:sp>
    </p:spTree>
    <p:extLst>
      <p:ext uri="{BB962C8B-B14F-4D97-AF65-F5344CB8AC3E}">
        <p14:creationId xmlns:p14="http://schemas.microsoft.com/office/powerpoint/2010/main" val="209581936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Date Placeholder 3"/>
          <p:cNvSpPr>
            <a:spLocks noGrp="1"/>
          </p:cNvSpPr>
          <p:nvPr>
            <p:ph type="dt" sz="half" idx="10"/>
          </p:nvPr>
        </p:nvSpPr>
        <p:spPr/>
        <p:txBody>
          <a:bodyPr/>
          <a:lstStyle>
            <a:lvl1pPr>
              <a:defRPr/>
            </a:lvl1pPr>
          </a:lstStyle>
          <a:p>
            <a:pPr>
              <a:defRPr/>
            </a:pPr>
            <a:fld id="{2BC16DF7-06BE-A94C-832E-1DF11E380545}" type="datetimeFigureOut">
              <a:rPr lang="en-US"/>
              <a:pPr>
                <a:defRPr/>
              </a:pPr>
              <a:t>1/14/2019</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739FF234-1D05-4247-B552-DC1EFDB41419}" type="slidenum">
              <a:rPr lang="en-US"/>
              <a:pPr>
                <a:defRPr/>
              </a:pPr>
              <a:t>‹#›</a:t>
            </a:fld>
            <a:endParaRPr lang="en-US"/>
          </a:p>
        </p:txBody>
      </p:sp>
    </p:spTree>
    <p:extLst>
      <p:ext uri="{BB962C8B-B14F-4D97-AF65-F5344CB8AC3E}">
        <p14:creationId xmlns:p14="http://schemas.microsoft.com/office/powerpoint/2010/main" val="272159441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Date Placeholder 2"/>
          <p:cNvSpPr>
            <a:spLocks noGrp="1"/>
          </p:cNvSpPr>
          <p:nvPr>
            <p:ph type="dt" sz="half" idx="10"/>
          </p:nvPr>
        </p:nvSpPr>
        <p:spPr/>
        <p:txBody>
          <a:bodyPr/>
          <a:lstStyle>
            <a:lvl1pPr>
              <a:defRPr/>
            </a:lvl1pPr>
          </a:lstStyle>
          <a:p>
            <a:fld id="{E7775EEB-55FE-2246-A534-988E126E9557}" type="datetimeFigureOut">
              <a:rPr lang="en-US" smtClean="0"/>
              <a:t>1/14/2019</a:t>
            </a:fld>
            <a:endParaRPr lang="en-US"/>
          </a:p>
        </p:txBody>
      </p:sp>
      <p:sp>
        <p:nvSpPr>
          <p:cNvPr id="5" name="Footer Placeholder 3"/>
          <p:cNvSpPr>
            <a:spLocks noGrp="1"/>
          </p:cNvSpPr>
          <p:nvPr>
            <p:ph type="ftr" sz="quarter" idx="11"/>
          </p:nvPr>
        </p:nvSpPr>
        <p:spPr/>
        <p:txBody>
          <a:bodyPr/>
          <a:lstStyle>
            <a:lvl1pPr>
              <a:defRPr/>
            </a:lvl1pPr>
          </a:lstStyle>
          <a:p>
            <a:endParaRPr lang="en-US"/>
          </a:p>
        </p:txBody>
      </p:sp>
      <p:sp>
        <p:nvSpPr>
          <p:cNvPr id="6" name="Slide Number Placeholder 4"/>
          <p:cNvSpPr>
            <a:spLocks noGrp="1"/>
          </p:cNvSpPr>
          <p:nvPr>
            <p:ph type="sldNum" sz="quarter" idx="12"/>
          </p:nvPr>
        </p:nvSpPr>
        <p:spPr/>
        <p:txBody>
          <a:bodyPr/>
          <a:lstStyle>
            <a:lvl1pPr>
              <a:defRPr/>
            </a:lvl1pPr>
          </a:lstStyle>
          <a:p>
            <a:fld id="{5CDE4999-8175-CB4A-B813-24FF5168A6B1}" type="slidenum">
              <a:rPr lang="en-US" smtClean="0"/>
              <a:t>‹#›</a:t>
            </a:fld>
            <a:endParaRPr lang="en-US"/>
          </a:p>
        </p:txBody>
      </p:sp>
    </p:spTree>
    <p:extLst>
      <p:ext uri="{BB962C8B-B14F-4D97-AF65-F5344CB8AC3E}">
        <p14:creationId xmlns:p14="http://schemas.microsoft.com/office/powerpoint/2010/main" val="37137627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Date Placeholder 3"/>
          <p:cNvSpPr>
            <a:spLocks noGrp="1"/>
          </p:cNvSpPr>
          <p:nvPr>
            <p:ph type="dt" sz="half" idx="10"/>
          </p:nvPr>
        </p:nvSpPr>
        <p:spPr/>
        <p:txBody>
          <a:bodyPr/>
          <a:lstStyle>
            <a:lvl1pPr>
              <a:defRPr/>
            </a:lvl1pPr>
          </a:lstStyle>
          <a:p>
            <a:pPr>
              <a:defRPr/>
            </a:pPr>
            <a:fld id="{18243F69-0D54-034B-B052-690CEA2FA318}" type="datetimeFigureOut">
              <a:rPr lang="en-US"/>
              <a:pPr>
                <a:defRPr/>
              </a:pPr>
              <a:t>1/14/2019</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BA47EA12-8778-4542-B5EE-975C3CD69A25}" type="slidenum">
              <a:rPr lang="en-US"/>
              <a:pPr>
                <a:defRPr/>
              </a:pPr>
              <a:t>‹#›</a:t>
            </a:fld>
            <a:endParaRPr lang="en-US"/>
          </a:p>
        </p:txBody>
      </p:sp>
    </p:spTree>
    <p:extLst>
      <p:ext uri="{BB962C8B-B14F-4D97-AF65-F5344CB8AC3E}">
        <p14:creationId xmlns:p14="http://schemas.microsoft.com/office/powerpoint/2010/main" val="203390627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6" name="Date Placeholder 3"/>
          <p:cNvSpPr>
            <a:spLocks noGrp="1"/>
          </p:cNvSpPr>
          <p:nvPr>
            <p:ph type="dt" sz="half" idx="10"/>
          </p:nvPr>
        </p:nvSpPr>
        <p:spPr/>
        <p:txBody>
          <a:bodyPr/>
          <a:lstStyle>
            <a:lvl1pPr>
              <a:defRPr/>
            </a:lvl1pPr>
          </a:lstStyle>
          <a:p>
            <a:pPr>
              <a:defRPr/>
            </a:pPr>
            <a:fld id="{940C05B1-9509-8F47-9163-3776BD0CE122}" type="datetimeFigureOut">
              <a:rPr lang="en-US"/>
              <a:pPr>
                <a:defRPr/>
              </a:pPr>
              <a:t>1/14/2019</a:t>
            </a:fld>
            <a:endParaRPr lang="en-US"/>
          </a:p>
        </p:txBody>
      </p:sp>
      <p:sp>
        <p:nvSpPr>
          <p:cNvPr id="7" name="Footer Placeholder 4"/>
          <p:cNvSpPr>
            <a:spLocks noGrp="1"/>
          </p:cNvSpPr>
          <p:nvPr>
            <p:ph type="ftr" sz="quarter" idx="11"/>
          </p:nvPr>
        </p:nvSpPr>
        <p:spPr/>
        <p:txBody>
          <a:bodyPr/>
          <a:lstStyle>
            <a:lvl1pPr>
              <a:defRPr/>
            </a:lvl1pPr>
          </a:lstStyle>
          <a:p>
            <a:pPr>
              <a:defRPr/>
            </a:pPr>
            <a:endParaRPr lang="en-US"/>
          </a:p>
        </p:txBody>
      </p:sp>
      <p:sp>
        <p:nvSpPr>
          <p:cNvPr id="8" name="Slide Number Placeholder 5"/>
          <p:cNvSpPr>
            <a:spLocks noGrp="1"/>
          </p:cNvSpPr>
          <p:nvPr>
            <p:ph type="sldNum" sz="quarter" idx="12"/>
          </p:nvPr>
        </p:nvSpPr>
        <p:spPr/>
        <p:txBody>
          <a:bodyPr/>
          <a:lstStyle>
            <a:lvl1pPr>
              <a:defRPr/>
            </a:lvl1pPr>
          </a:lstStyle>
          <a:p>
            <a:pPr>
              <a:defRPr/>
            </a:pPr>
            <a:fld id="{A50CA7E8-E584-8445-9A1B-3CFEC352857E}" type="slidenum">
              <a:rPr lang="en-US"/>
              <a:pPr>
                <a:defRPr/>
              </a:pPr>
              <a:t>‹#›</a:t>
            </a:fld>
            <a:endParaRPr lang="en-US"/>
          </a:p>
        </p:txBody>
      </p:sp>
    </p:spTree>
    <p:extLst>
      <p:ext uri="{BB962C8B-B14F-4D97-AF65-F5344CB8AC3E}">
        <p14:creationId xmlns:p14="http://schemas.microsoft.com/office/powerpoint/2010/main" val="145222652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Drag picture to placeholder or click icon to add</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6" name="Date Placeholder 3"/>
          <p:cNvSpPr>
            <a:spLocks noGrp="1"/>
          </p:cNvSpPr>
          <p:nvPr>
            <p:ph type="dt" sz="half" idx="10"/>
          </p:nvPr>
        </p:nvSpPr>
        <p:spPr/>
        <p:txBody>
          <a:bodyPr/>
          <a:lstStyle>
            <a:lvl1pPr>
              <a:defRPr/>
            </a:lvl1pPr>
          </a:lstStyle>
          <a:p>
            <a:pPr>
              <a:defRPr/>
            </a:pPr>
            <a:fld id="{9456AE72-3E91-DA4F-9E24-78F4B7928589}" type="datetimeFigureOut">
              <a:rPr lang="en-US"/>
              <a:pPr>
                <a:defRPr/>
              </a:pPr>
              <a:t>1/14/2019</a:t>
            </a:fld>
            <a:endParaRPr lang="en-US"/>
          </a:p>
        </p:txBody>
      </p:sp>
      <p:sp>
        <p:nvSpPr>
          <p:cNvPr id="7" name="Footer Placeholder 4"/>
          <p:cNvSpPr>
            <a:spLocks noGrp="1"/>
          </p:cNvSpPr>
          <p:nvPr>
            <p:ph type="ftr" sz="quarter" idx="11"/>
          </p:nvPr>
        </p:nvSpPr>
        <p:spPr/>
        <p:txBody>
          <a:bodyPr/>
          <a:lstStyle>
            <a:lvl1pPr>
              <a:defRPr/>
            </a:lvl1pPr>
          </a:lstStyle>
          <a:p>
            <a:pPr>
              <a:defRPr/>
            </a:pPr>
            <a:endParaRPr lang="en-US"/>
          </a:p>
        </p:txBody>
      </p:sp>
      <p:sp>
        <p:nvSpPr>
          <p:cNvPr id="8" name="Slide Number Placeholder 5"/>
          <p:cNvSpPr>
            <a:spLocks noGrp="1"/>
          </p:cNvSpPr>
          <p:nvPr>
            <p:ph type="sldNum" sz="quarter" idx="12"/>
          </p:nvPr>
        </p:nvSpPr>
        <p:spPr/>
        <p:txBody>
          <a:bodyPr/>
          <a:lstStyle>
            <a:lvl1pPr>
              <a:defRPr/>
            </a:lvl1pPr>
          </a:lstStyle>
          <a:p>
            <a:pPr>
              <a:defRPr/>
            </a:pPr>
            <a:fld id="{6B2C34F6-5283-354F-B60D-7910E5EF4FD7}" type="slidenum">
              <a:rPr lang="en-US"/>
              <a:pPr>
                <a:defRPr/>
              </a:pPr>
              <a:t>‹#›</a:t>
            </a:fld>
            <a:endParaRPr lang="en-US"/>
          </a:p>
        </p:txBody>
      </p:sp>
    </p:spTree>
    <p:extLst>
      <p:ext uri="{BB962C8B-B14F-4D97-AF65-F5344CB8AC3E}">
        <p14:creationId xmlns:p14="http://schemas.microsoft.com/office/powerpoint/2010/main" val="337246855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p:txBody>
          <a:bodyPr/>
          <a:lstStyle>
            <a:lvl1pPr>
              <a:defRPr/>
            </a:lvl1pPr>
          </a:lstStyle>
          <a:p>
            <a:pPr>
              <a:defRPr/>
            </a:pPr>
            <a:fld id="{381EBD12-AD3D-FF46-A8B7-910E6153C6B8}" type="datetimeFigureOut">
              <a:rPr lang="en-US"/>
              <a:pPr>
                <a:defRPr/>
              </a:pPr>
              <a:t>1/14/2019</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CFC5A1D6-5677-424D-91F5-2341B2A0F8C5}" type="slidenum">
              <a:rPr lang="en-US"/>
              <a:pPr>
                <a:defRPr/>
              </a:pPr>
              <a:t>‹#›</a:t>
            </a:fld>
            <a:endParaRPr lang="en-US"/>
          </a:p>
        </p:txBody>
      </p:sp>
    </p:spTree>
    <p:extLst>
      <p:ext uri="{BB962C8B-B14F-4D97-AF65-F5344CB8AC3E}">
        <p14:creationId xmlns:p14="http://schemas.microsoft.com/office/powerpoint/2010/main" val="150980330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p:txBody>
          <a:bodyPr/>
          <a:lstStyle>
            <a:lvl1pPr>
              <a:defRPr/>
            </a:lvl1pPr>
          </a:lstStyle>
          <a:p>
            <a:pPr>
              <a:defRPr/>
            </a:pPr>
            <a:fld id="{35A942FB-F36C-BF4E-BDB6-2724EA38A16B}" type="datetimeFigureOut">
              <a:rPr lang="en-US"/>
              <a:pPr>
                <a:defRPr/>
              </a:pPr>
              <a:t>1/14/2019</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ECEEEEBF-D8CA-A24F-A338-55402DCCB039}" type="slidenum">
              <a:rPr lang="en-US"/>
              <a:pPr>
                <a:defRPr/>
              </a:pPr>
              <a:t>‹#›</a:t>
            </a:fld>
            <a:endParaRPr lang="en-US"/>
          </a:p>
        </p:txBody>
      </p:sp>
    </p:spTree>
    <p:extLst>
      <p:ext uri="{BB962C8B-B14F-4D97-AF65-F5344CB8AC3E}">
        <p14:creationId xmlns:p14="http://schemas.microsoft.com/office/powerpoint/2010/main" val="96009842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1_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1036638"/>
          </a:xfrm>
        </p:spPr>
        <p:txBody>
          <a:bodyPr/>
          <a:lstStyle/>
          <a:p>
            <a:r>
              <a:rPr lang="en-US"/>
              <a:t>Click to edit Master title style</a:t>
            </a:r>
          </a:p>
        </p:txBody>
      </p:sp>
      <p:sp>
        <p:nvSpPr>
          <p:cNvPr id="4" name="Rectangle 4"/>
          <p:cNvSpPr>
            <a:spLocks noGrp="1" noChangeArrowheads="1"/>
          </p:cNvSpPr>
          <p:nvPr>
            <p:ph type="dt" sz="half" idx="10"/>
          </p:nvPr>
        </p:nvSpPr>
        <p:spPr/>
        <p:txBody>
          <a:bodyPr/>
          <a:lstStyle>
            <a:lvl1pPr>
              <a:defRPr/>
            </a:lvl1pPr>
          </a:lstStyle>
          <a:p>
            <a:fld id="{E7775EEB-55FE-2246-A534-988E126E9557}" type="datetimeFigureOut">
              <a:rPr lang="en-US" smtClean="0"/>
              <a:t>1/14/2019</a:t>
            </a:fld>
            <a:endParaRPr lang="en-US"/>
          </a:p>
        </p:txBody>
      </p:sp>
      <p:sp>
        <p:nvSpPr>
          <p:cNvPr id="5" name="Rectangle 5"/>
          <p:cNvSpPr>
            <a:spLocks noGrp="1" noChangeArrowheads="1"/>
          </p:cNvSpPr>
          <p:nvPr>
            <p:ph type="ftr" sz="quarter" idx="11"/>
          </p:nvPr>
        </p:nvSpPr>
        <p:spPr/>
        <p:txBody>
          <a:bodyPr/>
          <a:lstStyle>
            <a:lvl1pPr>
              <a:defRPr/>
            </a:lvl1pPr>
          </a:lstStyle>
          <a:p>
            <a:endParaRPr lang="en-US"/>
          </a:p>
        </p:txBody>
      </p:sp>
      <p:sp>
        <p:nvSpPr>
          <p:cNvPr id="6" name="Rectangle 6"/>
          <p:cNvSpPr>
            <a:spLocks noGrp="1" noChangeArrowheads="1"/>
          </p:cNvSpPr>
          <p:nvPr>
            <p:ph type="sldNum" sz="quarter" idx="12"/>
          </p:nvPr>
        </p:nvSpPr>
        <p:spPr/>
        <p:txBody>
          <a:bodyPr/>
          <a:lstStyle>
            <a:lvl1pPr>
              <a:defRPr/>
            </a:lvl1pPr>
          </a:lstStyle>
          <a:p>
            <a:fld id="{5CDE4999-8175-CB4A-B813-24FF5168A6B1}" type="slidenum">
              <a:rPr lang="en-US" smtClean="0"/>
              <a:t>‹#›</a:t>
            </a:fld>
            <a:endParaRPr lang="en-US"/>
          </a:p>
        </p:txBody>
      </p:sp>
    </p:spTree>
    <p:extLst>
      <p:ext uri="{BB962C8B-B14F-4D97-AF65-F5344CB8AC3E}">
        <p14:creationId xmlns:p14="http://schemas.microsoft.com/office/powerpoint/2010/main" val="35208382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p:txBody>
          <a:bodyPr/>
          <a:lstStyle>
            <a:lvl1pPr>
              <a:defRPr/>
            </a:lvl1pPr>
          </a:lstStyle>
          <a:p>
            <a:fld id="{E7775EEB-55FE-2246-A534-988E126E9557}" type="datetimeFigureOut">
              <a:rPr lang="en-US" smtClean="0"/>
              <a:t>1/14/2019</a:t>
            </a:fld>
            <a:endParaRPr lang="en-US"/>
          </a:p>
        </p:txBody>
      </p:sp>
      <p:sp>
        <p:nvSpPr>
          <p:cNvPr id="6" name="Rectangle 5"/>
          <p:cNvSpPr>
            <a:spLocks noGrp="1" noChangeArrowheads="1"/>
          </p:cNvSpPr>
          <p:nvPr>
            <p:ph type="ftr" sz="quarter" idx="11"/>
          </p:nvPr>
        </p:nvSpPr>
        <p:spPr/>
        <p:txBody>
          <a:bodyPr/>
          <a:lstStyle>
            <a:lvl1pPr>
              <a:defRPr/>
            </a:lvl1pPr>
          </a:lstStyle>
          <a:p>
            <a:endParaRPr lang="en-US"/>
          </a:p>
        </p:txBody>
      </p:sp>
      <p:sp>
        <p:nvSpPr>
          <p:cNvPr id="7" name="Rectangle 6"/>
          <p:cNvSpPr>
            <a:spLocks noGrp="1" noChangeArrowheads="1"/>
          </p:cNvSpPr>
          <p:nvPr>
            <p:ph type="sldNum" sz="quarter" idx="12"/>
          </p:nvPr>
        </p:nvSpPr>
        <p:spPr/>
        <p:txBody>
          <a:bodyPr/>
          <a:lstStyle>
            <a:lvl1pPr>
              <a:defRPr/>
            </a:lvl1pPr>
          </a:lstStyle>
          <a:p>
            <a:fld id="{5CDE4999-8175-CB4A-B813-24FF5168A6B1}" type="slidenum">
              <a:rPr lang="en-US" smtClean="0"/>
              <a:t>‹#›</a:t>
            </a:fld>
            <a:endParaRPr lang="en-US"/>
          </a:p>
        </p:txBody>
      </p:sp>
    </p:spTree>
    <p:extLst>
      <p:ext uri="{BB962C8B-B14F-4D97-AF65-F5344CB8AC3E}">
        <p14:creationId xmlns:p14="http://schemas.microsoft.com/office/powerpoint/2010/main" val="71541910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0" cap="all"/>
            </a:lvl1pPr>
          </a:lstStyle>
          <a:p>
            <a:r>
              <a:rPr lang="en-US"/>
              <a:t>Click to edit Master title style</a:t>
            </a:r>
            <a:endParaRPr lang="en-US" dirty="0"/>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fld id="{E7775EEB-55FE-2246-A534-988E126E9557}" type="datetimeFigureOut">
              <a:rPr lang="en-US" smtClean="0"/>
              <a:t>1/14/2019</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Rectangle 6"/>
          <p:cNvSpPr>
            <a:spLocks noGrp="1" noChangeArrowheads="1"/>
          </p:cNvSpPr>
          <p:nvPr>
            <p:ph type="sldNum" sz="quarter" idx="12"/>
          </p:nvPr>
        </p:nvSpPr>
        <p:spPr>
          <a:ln/>
        </p:spPr>
        <p:txBody>
          <a:bodyPr/>
          <a:lstStyle>
            <a:lvl1pPr>
              <a:defRPr/>
            </a:lvl1pPr>
          </a:lstStyle>
          <a:p>
            <a:fld id="{5CDE4999-8175-CB4A-B813-24FF5168A6B1}" type="slidenum">
              <a:rPr lang="en-US" smtClean="0"/>
              <a:t>‹#›</a:t>
            </a:fld>
            <a:endParaRPr lang="en-US"/>
          </a:p>
        </p:txBody>
      </p:sp>
    </p:spTree>
    <p:extLst>
      <p:ext uri="{BB962C8B-B14F-4D97-AF65-F5344CB8AC3E}">
        <p14:creationId xmlns:p14="http://schemas.microsoft.com/office/powerpoint/2010/main" val="407539350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Rectangle 5"/>
          <p:cNvSpPr>
            <a:spLocks noGrp="1" noChangeArrowheads="1"/>
          </p:cNvSpPr>
          <p:nvPr>
            <p:ph type="dt" sz="half" idx="10"/>
          </p:nvPr>
        </p:nvSpPr>
        <p:spPr/>
        <p:txBody>
          <a:bodyPr/>
          <a:lstStyle>
            <a:lvl1pPr>
              <a:defRPr/>
            </a:lvl1pPr>
          </a:lstStyle>
          <a:p>
            <a:fld id="{E7775EEB-55FE-2246-A534-988E126E9557}" type="datetimeFigureOut">
              <a:rPr lang="en-US" smtClean="0"/>
              <a:t>1/14/2019</a:t>
            </a:fld>
            <a:endParaRPr lang="en-US"/>
          </a:p>
        </p:txBody>
      </p:sp>
      <p:sp>
        <p:nvSpPr>
          <p:cNvPr id="7" name="Rectangle 6"/>
          <p:cNvSpPr>
            <a:spLocks noGrp="1" noChangeArrowheads="1"/>
          </p:cNvSpPr>
          <p:nvPr>
            <p:ph type="ftr" sz="quarter" idx="11"/>
          </p:nvPr>
        </p:nvSpPr>
        <p:spPr/>
        <p:txBody>
          <a:bodyPr/>
          <a:lstStyle>
            <a:lvl1pPr>
              <a:defRPr/>
            </a:lvl1pPr>
          </a:lstStyle>
          <a:p>
            <a:endParaRPr lang="en-US"/>
          </a:p>
        </p:txBody>
      </p:sp>
      <p:sp>
        <p:nvSpPr>
          <p:cNvPr id="8" name="Rectangle 7"/>
          <p:cNvSpPr>
            <a:spLocks noGrp="1" noChangeArrowheads="1"/>
          </p:cNvSpPr>
          <p:nvPr>
            <p:ph type="sldNum" sz="quarter" idx="12"/>
          </p:nvPr>
        </p:nvSpPr>
        <p:spPr/>
        <p:txBody>
          <a:bodyPr/>
          <a:lstStyle>
            <a:lvl1pPr>
              <a:defRPr/>
            </a:lvl1pPr>
          </a:lstStyle>
          <a:p>
            <a:fld id="{5CDE4999-8175-CB4A-B813-24FF5168A6B1}" type="slidenum">
              <a:rPr lang="en-US" smtClean="0"/>
              <a:t>‹#›</a:t>
            </a:fld>
            <a:endParaRPr lang="en-US"/>
          </a:p>
        </p:txBody>
      </p:sp>
    </p:spTree>
    <p:extLst>
      <p:ext uri="{BB962C8B-B14F-4D97-AF65-F5344CB8AC3E}">
        <p14:creationId xmlns:p14="http://schemas.microsoft.com/office/powerpoint/2010/main" val="58606627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Rectangle 4"/>
          <p:cNvSpPr>
            <a:spLocks noGrp="1" noChangeArrowheads="1"/>
          </p:cNvSpPr>
          <p:nvPr>
            <p:ph type="dt" sz="half" idx="10"/>
          </p:nvPr>
        </p:nvSpPr>
        <p:spPr/>
        <p:txBody>
          <a:bodyPr/>
          <a:lstStyle>
            <a:lvl1pPr>
              <a:defRPr/>
            </a:lvl1pPr>
          </a:lstStyle>
          <a:p>
            <a:fld id="{E7775EEB-55FE-2246-A534-988E126E9557}" type="datetimeFigureOut">
              <a:rPr lang="en-US" smtClean="0"/>
              <a:t>1/14/2019</a:t>
            </a:fld>
            <a:endParaRPr lang="en-US"/>
          </a:p>
        </p:txBody>
      </p:sp>
      <p:sp>
        <p:nvSpPr>
          <p:cNvPr id="9" name="Rectangle 5"/>
          <p:cNvSpPr>
            <a:spLocks noGrp="1" noChangeArrowheads="1"/>
          </p:cNvSpPr>
          <p:nvPr>
            <p:ph type="ftr" sz="quarter" idx="11"/>
          </p:nvPr>
        </p:nvSpPr>
        <p:spPr/>
        <p:txBody>
          <a:bodyPr/>
          <a:lstStyle>
            <a:lvl1pPr>
              <a:defRPr/>
            </a:lvl1pPr>
          </a:lstStyle>
          <a:p>
            <a:endParaRPr lang="en-US"/>
          </a:p>
        </p:txBody>
      </p:sp>
      <p:sp>
        <p:nvSpPr>
          <p:cNvPr id="10" name="Rectangle 6"/>
          <p:cNvSpPr>
            <a:spLocks noGrp="1" noChangeArrowheads="1"/>
          </p:cNvSpPr>
          <p:nvPr>
            <p:ph type="sldNum" sz="quarter" idx="12"/>
          </p:nvPr>
        </p:nvSpPr>
        <p:spPr/>
        <p:txBody>
          <a:bodyPr/>
          <a:lstStyle>
            <a:lvl1pPr>
              <a:defRPr/>
            </a:lvl1pPr>
          </a:lstStyle>
          <a:p>
            <a:fld id="{5CDE4999-8175-CB4A-B813-24FF5168A6B1}" type="slidenum">
              <a:rPr lang="en-US" smtClean="0"/>
              <a:t>‹#›</a:t>
            </a:fld>
            <a:endParaRPr lang="en-US"/>
          </a:p>
        </p:txBody>
      </p:sp>
    </p:spTree>
    <p:extLst>
      <p:ext uri="{BB962C8B-B14F-4D97-AF65-F5344CB8AC3E}">
        <p14:creationId xmlns:p14="http://schemas.microsoft.com/office/powerpoint/2010/main" val="147471499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Rectangle 4"/>
          <p:cNvSpPr>
            <a:spLocks noGrp="1" noChangeArrowheads="1"/>
          </p:cNvSpPr>
          <p:nvPr>
            <p:ph type="dt" sz="half" idx="10"/>
          </p:nvPr>
        </p:nvSpPr>
        <p:spPr/>
        <p:txBody>
          <a:bodyPr/>
          <a:lstStyle>
            <a:lvl1pPr>
              <a:defRPr/>
            </a:lvl1pPr>
          </a:lstStyle>
          <a:p>
            <a:fld id="{E7775EEB-55FE-2246-A534-988E126E9557}" type="datetimeFigureOut">
              <a:rPr lang="en-US" smtClean="0"/>
              <a:t>1/14/2019</a:t>
            </a:fld>
            <a:endParaRPr lang="en-US"/>
          </a:p>
        </p:txBody>
      </p:sp>
      <p:sp>
        <p:nvSpPr>
          <p:cNvPr id="5" name="Rectangle 5"/>
          <p:cNvSpPr>
            <a:spLocks noGrp="1" noChangeArrowheads="1"/>
          </p:cNvSpPr>
          <p:nvPr>
            <p:ph type="ftr" sz="quarter" idx="11"/>
          </p:nvPr>
        </p:nvSpPr>
        <p:spPr/>
        <p:txBody>
          <a:bodyPr/>
          <a:lstStyle>
            <a:lvl1pPr>
              <a:defRPr/>
            </a:lvl1pPr>
          </a:lstStyle>
          <a:p>
            <a:endParaRPr lang="en-US"/>
          </a:p>
        </p:txBody>
      </p:sp>
      <p:sp>
        <p:nvSpPr>
          <p:cNvPr id="6" name="Rectangle 6"/>
          <p:cNvSpPr>
            <a:spLocks noGrp="1" noChangeArrowheads="1"/>
          </p:cNvSpPr>
          <p:nvPr>
            <p:ph type="sldNum" sz="quarter" idx="12"/>
          </p:nvPr>
        </p:nvSpPr>
        <p:spPr/>
        <p:txBody>
          <a:bodyPr/>
          <a:lstStyle>
            <a:lvl1pPr>
              <a:defRPr/>
            </a:lvl1pPr>
          </a:lstStyle>
          <a:p>
            <a:fld id="{5CDE4999-8175-CB4A-B813-24FF5168A6B1}" type="slidenum">
              <a:rPr lang="en-US" smtClean="0"/>
              <a:t>‹#›</a:t>
            </a:fld>
            <a:endParaRPr lang="en-US"/>
          </a:p>
        </p:txBody>
      </p:sp>
    </p:spTree>
    <p:extLst>
      <p:ext uri="{BB962C8B-B14F-4D97-AF65-F5344CB8AC3E}">
        <p14:creationId xmlns:p14="http://schemas.microsoft.com/office/powerpoint/2010/main" val="284049505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Rectangle 4"/>
          <p:cNvSpPr>
            <a:spLocks noGrp="1" noChangeArrowheads="1"/>
          </p:cNvSpPr>
          <p:nvPr>
            <p:ph type="dt" sz="half" idx="10"/>
          </p:nvPr>
        </p:nvSpPr>
        <p:spPr/>
        <p:txBody>
          <a:bodyPr/>
          <a:lstStyle>
            <a:lvl1pPr>
              <a:defRPr/>
            </a:lvl1pPr>
          </a:lstStyle>
          <a:p>
            <a:fld id="{E7775EEB-55FE-2246-A534-988E126E9557}" type="datetimeFigureOut">
              <a:rPr lang="en-US" smtClean="0"/>
              <a:t>1/14/2019</a:t>
            </a:fld>
            <a:endParaRPr lang="en-US"/>
          </a:p>
        </p:txBody>
      </p:sp>
      <p:sp>
        <p:nvSpPr>
          <p:cNvPr id="4" name="Rectangle 5"/>
          <p:cNvSpPr>
            <a:spLocks noGrp="1" noChangeArrowheads="1"/>
          </p:cNvSpPr>
          <p:nvPr>
            <p:ph type="ftr" sz="quarter" idx="11"/>
          </p:nvPr>
        </p:nvSpPr>
        <p:spPr/>
        <p:txBody>
          <a:bodyPr/>
          <a:lstStyle>
            <a:lvl1pPr>
              <a:defRPr/>
            </a:lvl1pPr>
          </a:lstStyle>
          <a:p>
            <a:endParaRPr lang="en-US"/>
          </a:p>
        </p:txBody>
      </p:sp>
      <p:sp>
        <p:nvSpPr>
          <p:cNvPr id="5" name="Rectangle 6"/>
          <p:cNvSpPr>
            <a:spLocks noGrp="1" noChangeArrowheads="1"/>
          </p:cNvSpPr>
          <p:nvPr>
            <p:ph type="sldNum" sz="quarter" idx="12"/>
          </p:nvPr>
        </p:nvSpPr>
        <p:spPr/>
        <p:txBody>
          <a:bodyPr/>
          <a:lstStyle>
            <a:lvl1pPr>
              <a:defRPr/>
            </a:lvl1pPr>
          </a:lstStyle>
          <a:p>
            <a:fld id="{5CDE4999-8175-CB4A-B813-24FF5168A6B1}" type="slidenum">
              <a:rPr lang="en-US" smtClean="0"/>
              <a:t>‹#›</a:t>
            </a:fld>
            <a:endParaRPr lang="en-US"/>
          </a:p>
        </p:txBody>
      </p:sp>
    </p:spTree>
    <p:extLst>
      <p:ext uri="{BB962C8B-B14F-4D97-AF65-F5344CB8AC3E}">
        <p14:creationId xmlns:p14="http://schemas.microsoft.com/office/powerpoint/2010/main" val="406188608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image" Target="../media/image2.jpeg"/><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theme" Target="../theme/theme2.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7813"/>
            <a:ext cx="8229600" cy="11398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b" anchorCtr="0" compatLnSpc="1">
            <a:prstTxWarp prst="textNoShape">
              <a:avLst/>
            </a:prstTxWarp>
          </a:bodyPr>
          <a:lstStyle/>
          <a:p>
            <a:pPr lvl="0"/>
            <a:r>
              <a:rPr lang="en-US"/>
              <a:t>Click to edit Master title style</a:t>
            </a:r>
            <a:endParaRPr lang="en-US" dirty="0"/>
          </a:p>
        </p:txBody>
      </p:sp>
      <p:sp>
        <p:nvSpPr>
          <p:cNvPr id="1027" name="Rectangle 3"/>
          <p:cNvSpPr>
            <a:spLocks noGrp="1" noChangeArrowheads="1"/>
          </p:cNvSpPr>
          <p:nvPr>
            <p:ph type="body" idx="1"/>
          </p:nvPr>
        </p:nvSpPr>
        <p:spPr bwMode="auto">
          <a:xfrm>
            <a:off x="457200" y="1600200"/>
            <a:ext cx="8229600" cy="4530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231428" name="Rectangle 4"/>
          <p:cNvSpPr>
            <a:spLocks noGrp="1" noChangeArrowheads="1"/>
          </p:cNvSpPr>
          <p:nvPr>
            <p:ph type="dt" sz="half" idx="2"/>
          </p:nvPr>
        </p:nvSpPr>
        <p:spPr bwMode="auto">
          <a:xfrm>
            <a:off x="457200" y="6248400"/>
            <a:ext cx="2133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000">
                <a:latin typeface="Verdana" pitchFamily="34" charset="0"/>
                <a:ea typeface="+mn-ea"/>
                <a:cs typeface="+mn-cs"/>
              </a:defRPr>
            </a:lvl1pPr>
          </a:lstStyle>
          <a:p>
            <a:fld id="{E7775EEB-55FE-2246-A534-988E126E9557}" type="datetimeFigureOut">
              <a:rPr lang="en-US" smtClean="0"/>
              <a:t>1/14/2019</a:t>
            </a:fld>
            <a:endParaRPr lang="en-US"/>
          </a:p>
        </p:txBody>
      </p:sp>
      <p:sp>
        <p:nvSpPr>
          <p:cNvPr id="231429"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000">
                <a:latin typeface="Verdana" pitchFamily="34" charset="0"/>
                <a:ea typeface="+mn-ea"/>
                <a:cs typeface="+mn-cs"/>
              </a:defRPr>
            </a:lvl1pPr>
          </a:lstStyle>
          <a:p>
            <a:endParaRPr lang="en-US"/>
          </a:p>
        </p:txBody>
      </p:sp>
      <p:sp>
        <p:nvSpPr>
          <p:cNvPr id="231430" name="Rectangle 6"/>
          <p:cNvSpPr>
            <a:spLocks noGrp="1" noChangeArrowheads="1"/>
          </p:cNvSpPr>
          <p:nvPr>
            <p:ph type="sldNum" sz="quarter" idx="4"/>
          </p:nvPr>
        </p:nvSpPr>
        <p:spPr bwMode="auto">
          <a:xfrm>
            <a:off x="6553200" y="6248400"/>
            <a:ext cx="2133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000"/>
            </a:lvl1pPr>
          </a:lstStyle>
          <a:p>
            <a:fld id="{5CDE4999-8175-CB4A-B813-24FF5168A6B1}" type="slidenum">
              <a:rPr lang="en-US" smtClean="0"/>
              <a:t>‹#›</a:t>
            </a:fld>
            <a:endParaRPr lang="en-US"/>
          </a:p>
        </p:txBody>
      </p:sp>
      <p:sp>
        <p:nvSpPr>
          <p:cNvPr id="1031" name="Rectangle 7"/>
          <p:cNvSpPr>
            <a:spLocks noChangeArrowheads="1"/>
          </p:cNvSpPr>
          <p:nvPr/>
        </p:nvSpPr>
        <p:spPr bwMode="auto">
          <a:xfrm>
            <a:off x="0" y="0"/>
            <a:ext cx="228600" cy="2286000"/>
          </a:xfrm>
          <a:prstGeom prst="rect">
            <a:avLst/>
          </a:prstGeom>
          <a:solidFill>
            <a:srgbClr val="B01D11"/>
          </a:solidFill>
          <a:ln>
            <a:noFill/>
          </a:ln>
          <a:extLst/>
        </p:spPr>
        <p:txBody>
          <a:bodyPr wrap="none" anchor="ctr"/>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Verdana" pitchFamily="34" charset="0"/>
                <a:ea typeface="MS PGothic" pitchFamily="34" charset="-128"/>
              </a:defRPr>
            </a:lvl9pPr>
          </a:lstStyle>
          <a:p>
            <a:pPr algn="ctr" eaLnBrk="1" hangingPunct="1">
              <a:defRPr/>
            </a:pPr>
            <a:endParaRPr lang="en-US" altLang="en-US" sz="2400">
              <a:latin typeface="Times New Roman" pitchFamily="18" charset="0"/>
              <a:cs typeface="+mn-cs"/>
            </a:endParaRPr>
          </a:p>
        </p:txBody>
      </p:sp>
      <p:sp>
        <p:nvSpPr>
          <p:cNvPr id="1033" name="Rectangle 9"/>
          <p:cNvSpPr>
            <a:spLocks noChangeArrowheads="1"/>
          </p:cNvSpPr>
          <p:nvPr/>
        </p:nvSpPr>
        <p:spPr bwMode="auto">
          <a:xfrm>
            <a:off x="0" y="2286000"/>
            <a:ext cx="228600" cy="2286000"/>
          </a:xfrm>
          <a:prstGeom prst="rect">
            <a:avLst/>
          </a:prstGeom>
          <a:solidFill>
            <a:schemeClr val="accent2"/>
          </a:solidFill>
          <a:ln>
            <a:noFill/>
          </a:ln>
          <a:extLst/>
        </p:spPr>
        <p:txBody>
          <a:bodyPr wrap="none" anchor="ctr"/>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Verdana" pitchFamily="34" charset="0"/>
                <a:ea typeface="MS PGothic" pitchFamily="34" charset="-128"/>
              </a:defRPr>
            </a:lvl9pPr>
          </a:lstStyle>
          <a:p>
            <a:pPr algn="ctr" eaLnBrk="1" hangingPunct="1">
              <a:defRPr/>
            </a:pPr>
            <a:endParaRPr lang="en-US" altLang="en-US" sz="2400">
              <a:latin typeface="Times New Roman" pitchFamily="18" charset="0"/>
              <a:cs typeface="+mn-cs"/>
            </a:endParaRPr>
          </a:p>
        </p:txBody>
      </p:sp>
      <p:sp>
        <p:nvSpPr>
          <p:cNvPr id="1034" name="Rectangle 10"/>
          <p:cNvSpPr>
            <a:spLocks noChangeArrowheads="1"/>
          </p:cNvSpPr>
          <p:nvPr/>
        </p:nvSpPr>
        <p:spPr bwMode="auto">
          <a:xfrm>
            <a:off x="0" y="4572000"/>
            <a:ext cx="228600" cy="2286000"/>
          </a:xfrm>
          <a:prstGeom prst="rect">
            <a:avLst/>
          </a:prstGeom>
          <a:solidFill>
            <a:srgbClr val="0000FF"/>
          </a:solidFill>
          <a:ln>
            <a:noFill/>
          </a:ln>
          <a:extLst/>
        </p:spPr>
        <p:txBody>
          <a:bodyPr wrap="none" anchor="ctr"/>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Verdana" pitchFamily="34" charset="0"/>
                <a:ea typeface="MS PGothic" pitchFamily="34" charset="-128"/>
              </a:defRPr>
            </a:lvl9pPr>
          </a:lstStyle>
          <a:p>
            <a:pPr algn="ctr" eaLnBrk="1" hangingPunct="1">
              <a:defRPr/>
            </a:pPr>
            <a:endParaRPr lang="en-US" altLang="en-US" sz="2400">
              <a:solidFill>
                <a:srgbClr val="0000FF"/>
              </a:solidFill>
              <a:latin typeface="Times New Roman" pitchFamily="18" charset="0"/>
              <a:cs typeface="+mn-cs"/>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 id="2147483674" r:id="rId13"/>
  </p:sldLayoutIdLst>
  <p:txStyles>
    <p:titleStyle>
      <a:lvl1pPr algn="l" rtl="0" eaLnBrk="1" fontAlgn="base" hangingPunct="1">
        <a:spcBef>
          <a:spcPct val="0"/>
        </a:spcBef>
        <a:spcAft>
          <a:spcPct val="0"/>
        </a:spcAft>
        <a:defRPr sz="4400">
          <a:solidFill>
            <a:schemeClr val="accent1">
              <a:lumMod val="75000"/>
            </a:schemeClr>
          </a:solidFill>
          <a:latin typeface="Avenir Book"/>
          <a:ea typeface="MS PGothic" pitchFamily="34" charset="-128"/>
          <a:cs typeface="Avenir Book"/>
        </a:defRPr>
      </a:lvl1pPr>
      <a:lvl2pPr algn="l" rtl="0" eaLnBrk="1" fontAlgn="base" hangingPunct="1">
        <a:spcBef>
          <a:spcPct val="0"/>
        </a:spcBef>
        <a:spcAft>
          <a:spcPct val="0"/>
        </a:spcAft>
        <a:defRPr sz="4400">
          <a:solidFill>
            <a:schemeClr val="bg2"/>
          </a:solidFill>
          <a:latin typeface="Garamond" pitchFamily="18" charset="0"/>
          <a:ea typeface="MS PGothic" pitchFamily="34" charset="-128"/>
          <a:cs typeface="MS PGothic" charset="0"/>
        </a:defRPr>
      </a:lvl2pPr>
      <a:lvl3pPr algn="l" rtl="0" eaLnBrk="1" fontAlgn="base" hangingPunct="1">
        <a:spcBef>
          <a:spcPct val="0"/>
        </a:spcBef>
        <a:spcAft>
          <a:spcPct val="0"/>
        </a:spcAft>
        <a:defRPr sz="4400">
          <a:solidFill>
            <a:schemeClr val="bg2"/>
          </a:solidFill>
          <a:latin typeface="Garamond" pitchFamily="18" charset="0"/>
          <a:ea typeface="MS PGothic" pitchFamily="34" charset="-128"/>
          <a:cs typeface="MS PGothic" charset="0"/>
        </a:defRPr>
      </a:lvl3pPr>
      <a:lvl4pPr algn="l" rtl="0" eaLnBrk="1" fontAlgn="base" hangingPunct="1">
        <a:spcBef>
          <a:spcPct val="0"/>
        </a:spcBef>
        <a:spcAft>
          <a:spcPct val="0"/>
        </a:spcAft>
        <a:defRPr sz="4400">
          <a:solidFill>
            <a:schemeClr val="bg2"/>
          </a:solidFill>
          <a:latin typeface="Garamond" pitchFamily="18" charset="0"/>
          <a:ea typeface="MS PGothic" pitchFamily="34" charset="-128"/>
          <a:cs typeface="MS PGothic" charset="0"/>
        </a:defRPr>
      </a:lvl4pPr>
      <a:lvl5pPr algn="l" rtl="0" eaLnBrk="1" fontAlgn="base" hangingPunct="1">
        <a:spcBef>
          <a:spcPct val="0"/>
        </a:spcBef>
        <a:spcAft>
          <a:spcPct val="0"/>
        </a:spcAft>
        <a:defRPr sz="4400">
          <a:solidFill>
            <a:schemeClr val="bg2"/>
          </a:solidFill>
          <a:latin typeface="Garamond" pitchFamily="18" charset="0"/>
          <a:ea typeface="MS PGothic" pitchFamily="34" charset="-128"/>
          <a:cs typeface="MS PGothic" charset="0"/>
        </a:defRPr>
      </a:lvl5pPr>
      <a:lvl6pPr marL="457200" algn="l" rtl="0" eaLnBrk="1" fontAlgn="base" hangingPunct="1">
        <a:spcBef>
          <a:spcPct val="0"/>
        </a:spcBef>
        <a:spcAft>
          <a:spcPct val="0"/>
        </a:spcAft>
        <a:defRPr sz="4400">
          <a:solidFill>
            <a:schemeClr val="tx2"/>
          </a:solidFill>
          <a:latin typeface="Garamond" pitchFamily="18" charset="0"/>
        </a:defRPr>
      </a:lvl6pPr>
      <a:lvl7pPr marL="914400" algn="l" rtl="0" eaLnBrk="1" fontAlgn="base" hangingPunct="1">
        <a:spcBef>
          <a:spcPct val="0"/>
        </a:spcBef>
        <a:spcAft>
          <a:spcPct val="0"/>
        </a:spcAft>
        <a:defRPr sz="4400">
          <a:solidFill>
            <a:schemeClr val="tx2"/>
          </a:solidFill>
          <a:latin typeface="Garamond" pitchFamily="18" charset="0"/>
        </a:defRPr>
      </a:lvl7pPr>
      <a:lvl8pPr marL="1371600" algn="l" rtl="0" eaLnBrk="1" fontAlgn="base" hangingPunct="1">
        <a:spcBef>
          <a:spcPct val="0"/>
        </a:spcBef>
        <a:spcAft>
          <a:spcPct val="0"/>
        </a:spcAft>
        <a:defRPr sz="4400">
          <a:solidFill>
            <a:schemeClr val="tx2"/>
          </a:solidFill>
          <a:latin typeface="Garamond" pitchFamily="18" charset="0"/>
        </a:defRPr>
      </a:lvl8pPr>
      <a:lvl9pPr marL="1828800" algn="l" rtl="0" eaLnBrk="1" fontAlgn="base" hangingPunct="1">
        <a:spcBef>
          <a:spcPct val="0"/>
        </a:spcBef>
        <a:spcAft>
          <a:spcPct val="0"/>
        </a:spcAft>
        <a:defRPr sz="4400">
          <a:solidFill>
            <a:schemeClr val="tx2"/>
          </a:solidFill>
          <a:latin typeface="Garamond" pitchFamily="18" charset="0"/>
        </a:defRPr>
      </a:lvl9pPr>
    </p:titleStyle>
    <p:bodyStyle>
      <a:lvl1pPr marL="342900" indent="-342900" algn="l" rtl="0" eaLnBrk="1" fontAlgn="base" hangingPunct="1">
        <a:spcBef>
          <a:spcPct val="20000"/>
        </a:spcBef>
        <a:spcAft>
          <a:spcPct val="0"/>
        </a:spcAft>
        <a:buClr>
          <a:schemeClr val="tx1">
            <a:lumMod val="65000"/>
            <a:lumOff val="35000"/>
          </a:schemeClr>
        </a:buClr>
        <a:buSzPct val="100000"/>
        <a:buFont typeface="Wingdings" charset="2"/>
        <a:buChar char="§"/>
        <a:defRPr sz="3200">
          <a:solidFill>
            <a:srgbClr val="585C56"/>
          </a:solidFill>
          <a:latin typeface="Calibri"/>
          <a:ea typeface="MS PGothic" pitchFamily="34" charset="-128"/>
          <a:cs typeface="Calibri"/>
        </a:defRPr>
      </a:lvl1pPr>
      <a:lvl2pPr marL="742950" indent="-285750" algn="l" rtl="0" eaLnBrk="1" fontAlgn="base" hangingPunct="1">
        <a:spcBef>
          <a:spcPct val="20000"/>
        </a:spcBef>
        <a:spcAft>
          <a:spcPct val="0"/>
        </a:spcAft>
        <a:buClr>
          <a:schemeClr val="accent2">
            <a:lumMod val="75000"/>
          </a:schemeClr>
        </a:buClr>
        <a:buSzPct val="120000"/>
        <a:buFont typeface="Arial" charset="0"/>
        <a:buChar char="•"/>
        <a:defRPr sz="2800">
          <a:solidFill>
            <a:srgbClr val="585C56"/>
          </a:solidFill>
          <a:latin typeface="Calibri"/>
          <a:ea typeface="MS PGothic" pitchFamily="34" charset="-128"/>
          <a:cs typeface="Calibri"/>
        </a:defRPr>
      </a:lvl2pPr>
      <a:lvl3pPr marL="1143000" indent="-228600" algn="l" rtl="0" eaLnBrk="1" fontAlgn="base" hangingPunct="1">
        <a:spcBef>
          <a:spcPct val="20000"/>
        </a:spcBef>
        <a:spcAft>
          <a:spcPct val="0"/>
        </a:spcAft>
        <a:buClrTx/>
        <a:buSzPct val="120000"/>
        <a:buFont typeface="Courier New" charset="0"/>
        <a:buChar char="­"/>
        <a:defRPr sz="2400">
          <a:solidFill>
            <a:srgbClr val="585C56"/>
          </a:solidFill>
          <a:latin typeface="Calibri"/>
          <a:ea typeface="MS PGothic" pitchFamily="34" charset="-128"/>
          <a:cs typeface="Calibri"/>
        </a:defRPr>
      </a:lvl3pPr>
      <a:lvl4pPr marL="1657350" indent="-285750" algn="l" rtl="0" eaLnBrk="1" fontAlgn="base" hangingPunct="1">
        <a:spcBef>
          <a:spcPct val="20000"/>
        </a:spcBef>
        <a:spcAft>
          <a:spcPct val="0"/>
        </a:spcAft>
        <a:buClrTx/>
        <a:buFont typeface="Arial"/>
        <a:buChar char="•"/>
        <a:defRPr>
          <a:solidFill>
            <a:srgbClr val="585C56"/>
          </a:solidFill>
          <a:latin typeface="Calibri"/>
          <a:ea typeface="MS PGothic" pitchFamily="34" charset="-128"/>
          <a:cs typeface="Calibri"/>
        </a:defRPr>
      </a:lvl4pPr>
      <a:lvl5pPr marL="2057400" indent="-228600" algn="l" rtl="0" eaLnBrk="1" fontAlgn="base" hangingPunct="1">
        <a:spcBef>
          <a:spcPct val="20000"/>
        </a:spcBef>
        <a:spcAft>
          <a:spcPct val="0"/>
        </a:spcAft>
        <a:buClr>
          <a:srgbClr val="FF0000"/>
        </a:buClr>
        <a:buSzPct val="80000"/>
        <a:buFont typeface="Arial" charset="0"/>
        <a:buChar char="•"/>
        <a:defRPr>
          <a:solidFill>
            <a:srgbClr val="585C56"/>
          </a:solidFill>
          <a:latin typeface="Calibri"/>
          <a:ea typeface="MS PGothic" pitchFamily="34" charset="-128"/>
          <a:cs typeface="Calibri"/>
        </a:defRPr>
      </a:lvl5pPr>
      <a:lvl6pPr marL="2514600" indent="-228600" algn="l" rtl="0" eaLnBrk="1" fontAlgn="base" hangingPunct="1">
        <a:spcBef>
          <a:spcPct val="20000"/>
        </a:spcBef>
        <a:spcAft>
          <a:spcPct val="0"/>
        </a:spcAft>
        <a:buClr>
          <a:schemeClr val="tx2"/>
        </a:buClr>
        <a:buSzPct val="80000"/>
        <a:buFont typeface="Wingdings" pitchFamily="2" charset="2"/>
        <a:buChar char="§"/>
        <a:defRPr>
          <a:solidFill>
            <a:schemeClr val="tx1"/>
          </a:solidFill>
          <a:latin typeface="+mn-lt"/>
        </a:defRPr>
      </a:lvl6pPr>
      <a:lvl7pPr marL="2971800" indent="-228600" algn="l" rtl="0" eaLnBrk="1" fontAlgn="base" hangingPunct="1">
        <a:spcBef>
          <a:spcPct val="20000"/>
        </a:spcBef>
        <a:spcAft>
          <a:spcPct val="0"/>
        </a:spcAft>
        <a:buClr>
          <a:schemeClr val="tx2"/>
        </a:buClr>
        <a:buSzPct val="80000"/>
        <a:buFont typeface="Wingdings" pitchFamily="2" charset="2"/>
        <a:buChar char="§"/>
        <a:defRPr>
          <a:solidFill>
            <a:schemeClr val="tx1"/>
          </a:solidFill>
          <a:latin typeface="+mn-lt"/>
        </a:defRPr>
      </a:lvl7pPr>
      <a:lvl8pPr marL="3429000" indent="-228600" algn="l" rtl="0" eaLnBrk="1" fontAlgn="base" hangingPunct="1">
        <a:spcBef>
          <a:spcPct val="20000"/>
        </a:spcBef>
        <a:spcAft>
          <a:spcPct val="0"/>
        </a:spcAft>
        <a:buClr>
          <a:schemeClr val="tx2"/>
        </a:buClr>
        <a:buSzPct val="80000"/>
        <a:buFont typeface="Wingdings" pitchFamily="2" charset="2"/>
        <a:buChar char="§"/>
        <a:defRPr>
          <a:solidFill>
            <a:schemeClr val="tx1"/>
          </a:solidFill>
          <a:latin typeface="+mn-lt"/>
        </a:defRPr>
      </a:lvl8pPr>
      <a:lvl9pPr marL="3886200" indent="-228600" algn="l" rtl="0" eaLnBrk="1" fontAlgn="base" hangingPunct="1">
        <a:spcBef>
          <a:spcPct val="20000"/>
        </a:spcBef>
        <a:spcAft>
          <a:spcPct val="0"/>
        </a:spcAft>
        <a:buClr>
          <a:schemeClr val="tx2"/>
        </a:buClr>
        <a:buSzPct val="80000"/>
        <a:buFont typeface="Wingdings" pitchFamily="2" charset="2"/>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638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6387"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a:defRPr sz="1200">
                <a:solidFill>
                  <a:srgbClr val="898989"/>
                </a:solidFill>
              </a:defRPr>
            </a:lvl1pPr>
          </a:lstStyle>
          <a:p>
            <a:pPr>
              <a:defRPr/>
            </a:pPr>
            <a:fld id="{E9FE9ED3-31C6-1247-88DB-78C128AFB6D2}" type="datetimeFigureOut">
              <a:rPr lang="en-US"/>
              <a:pPr>
                <a:defRPr/>
              </a:pPr>
              <a:t>1/14/2019</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latin typeface="Verdana" pitchFamily="34" charset="0"/>
                <a:ea typeface="+mn-ea"/>
                <a:cs typeface="+mn-cs"/>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defRPr>
            </a:lvl1pPr>
          </a:lstStyle>
          <a:p>
            <a:pPr>
              <a:defRPr/>
            </a:pPr>
            <a:fld id="{E7DFC60D-88C1-7F4E-9E49-97E9C7C7DBCB}"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76" r:id="rId1"/>
    <p:sldLayoutId id="2147483677" r:id="rId2"/>
    <p:sldLayoutId id="2147483678" r:id="rId3"/>
    <p:sldLayoutId id="2147483679" r:id="rId4"/>
    <p:sldLayoutId id="2147483680" r:id="rId5"/>
    <p:sldLayoutId id="2147483681" r:id="rId6"/>
    <p:sldLayoutId id="2147483682" r:id="rId7"/>
    <p:sldLayoutId id="2147483683" r:id="rId8"/>
    <p:sldLayoutId id="2147483684" r:id="rId9"/>
    <p:sldLayoutId id="2147483685" r:id="rId10"/>
    <p:sldLayoutId id="2147483686" r:id="rId11"/>
  </p:sldLayoutIdLst>
  <p:txStyles>
    <p:titleStyle>
      <a:lvl1pPr algn="ctr" rtl="0" eaLnBrk="1" fontAlgn="base" hangingPunct="1">
        <a:spcBef>
          <a:spcPct val="0"/>
        </a:spcBef>
        <a:spcAft>
          <a:spcPct val="0"/>
        </a:spcAft>
        <a:defRPr sz="4400" kern="1200">
          <a:solidFill>
            <a:schemeClr val="tx1"/>
          </a:solidFill>
          <a:latin typeface="+mj-lt"/>
          <a:ea typeface="MS PGothic" pitchFamily="34" charset="-128"/>
          <a:cs typeface="MS PGothic" charset="0"/>
        </a:defRPr>
      </a:lvl1pPr>
      <a:lvl2pPr algn="ctr" rtl="0" eaLnBrk="1" fontAlgn="base" hangingPunct="1">
        <a:spcBef>
          <a:spcPct val="0"/>
        </a:spcBef>
        <a:spcAft>
          <a:spcPct val="0"/>
        </a:spcAft>
        <a:defRPr sz="4400">
          <a:solidFill>
            <a:schemeClr val="tx1"/>
          </a:solidFill>
          <a:latin typeface="Calibri" pitchFamily="34" charset="0"/>
          <a:ea typeface="MS PGothic" pitchFamily="34" charset="-128"/>
          <a:cs typeface="MS PGothic" charset="0"/>
        </a:defRPr>
      </a:lvl2pPr>
      <a:lvl3pPr algn="ctr" rtl="0" eaLnBrk="1" fontAlgn="base" hangingPunct="1">
        <a:spcBef>
          <a:spcPct val="0"/>
        </a:spcBef>
        <a:spcAft>
          <a:spcPct val="0"/>
        </a:spcAft>
        <a:defRPr sz="4400">
          <a:solidFill>
            <a:schemeClr val="tx1"/>
          </a:solidFill>
          <a:latin typeface="Calibri" pitchFamily="34" charset="0"/>
          <a:ea typeface="MS PGothic" pitchFamily="34" charset="-128"/>
          <a:cs typeface="MS PGothic" charset="0"/>
        </a:defRPr>
      </a:lvl3pPr>
      <a:lvl4pPr algn="ctr" rtl="0" eaLnBrk="1" fontAlgn="base" hangingPunct="1">
        <a:spcBef>
          <a:spcPct val="0"/>
        </a:spcBef>
        <a:spcAft>
          <a:spcPct val="0"/>
        </a:spcAft>
        <a:defRPr sz="4400">
          <a:solidFill>
            <a:schemeClr val="tx1"/>
          </a:solidFill>
          <a:latin typeface="Calibri" pitchFamily="34" charset="0"/>
          <a:ea typeface="MS PGothic" pitchFamily="34" charset="-128"/>
          <a:cs typeface="MS PGothic" charset="0"/>
        </a:defRPr>
      </a:lvl4pPr>
      <a:lvl5pPr algn="ctr" rtl="0" eaLnBrk="1" fontAlgn="base" hangingPunct="1">
        <a:spcBef>
          <a:spcPct val="0"/>
        </a:spcBef>
        <a:spcAft>
          <a:spcPct val="0"/>
        </a:spcAft>
        <a:defRPr sz="4400">
          <a:solidFill>
            <a:schemeClr val="tx1"/>
          </a:solidFill>
          <a:latin typeface="Calibri" pitchFamily="34" charset="0"/>
          <a:ea typeface="MS PGothic" pitchFamily="34" charset="-128"/>
          <a:cs typeface="MS PGothic"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p:titleStyle>
    <p:bodyStyle>
      <a:lvl1pPr marL="342900" indent="-342900" algn="l" rtl="0" eaLnBrk="1" fontAlgn="base" hangingPunct="1">
        <a:spcBef>
          <a:spcPct val="20000"/>
        </a:spcBef>
        <a:spcAft>
          <a:spcPct val="0"/>
        </a:spcAft>
        <a:buFont typeface="Arial" charset="0"/>
        <a:buChar char="•"/>
        <a:defRPr sz="3200" kern="1200">
          <a:solidFill>
            <a:schemeClr val="tx1"/>
          </a:solidFill>
          <a:latin typeface="+mn-lt"/>
          <a:ea typeface="MS PGothic" pitchFamily="34" charset="-128"/>
          <a:cs typeface="MS PGothic" charset="0"/>
        </a:defRPr>
      </a:lvl1pPr>
      <a:lvl2pPr marL="742950" indent="-285750" algn="l" rtl="0" eaLnBrk="1" fontAlgn="base" hangingPunct="1">
        <a:spcBef>
          <a:spcPct val="20000"/>
        </a:spcBef>
        <a:spcAft>
          <a:spcPct val="0"/>
        </a:spcAft>
        <a:buFont typeface="Arial" charset="0"/>
        <a:buChar char="–"/>
        <a:defRPr sz="2800" kern="1200">
          <a:solidFill>
            <a:schemeClr val="tx1"/>
          </a:solidFill>
          <a:latin typeface="+mn-lt"/>
          <a:ea typeface="MS PGothic" pitchFamily="34" charset="-128"/>
          <a:cs typeface="MS PGothic" charset="0"/>
        </a:defRPr>
      </a:lvl2pPr>
      <a:lvl3pPr marL="1143000" indent="-228600" algn="l" rtl="0" eaLnBrk="1" fontAlgn="base" hangingPunct="1">
        <a:spcBef>
          <a:spcPct val="20000"/>
        </a:spcBef>
        <a:spcAft>
          <a:spcPct val="0"/>
        </a:spcAft>
        <a:buFont typeface="Arial" charset="0"/>
        <a:buChar char="•"/>
        <a:defRPr sz="2400" kern="1200">
          <a:solidFill>
            <a:schemeClr val="tx1"/>
          </a:solidFill>
          <a:latin typeface="+mn-lt"/>
          <a:ea typeface="MS PGothic" pitchFamily="34" charset="-128"/>
          <a:cs typeface="MS PGothic" charset="0"/>
        </a:defRPr>
      </a:lvl3pPr>
      <a:lvl4pPr marL="1600200" indent="-228600" algn="l" rtl="0" eaLnBrk="1" fontAlgn="base" hangingPunct="1">
        <a:spcBef>
          <a:spcPct val="20000"/>
        </a:spcBef>
        <a:spcAft>
          <a:spcPct val="0"/>
        </a:spcAft>
        <a:buFont typeface="Arial" charset="0"/>
        <a:buChar char="–"/>
        <a:defRPr sz="2000" kern="1200">
          <a:solidFill>
            <a:schemeClr val="tx1"/>
          </a:solidFill>
          <a:latin typeface="+mn-lt"/>
          <a:ea typeface="MS PGothic" pitchFamily="34" charset="-128"/>
          <a:cs typeface="MS PGothic" charset="0"/>
        </a:defRPr>
      </a:lvl4pPr>
      <a:lvl5pPr marL="2057400" indent="-228600" algn="l" rtl="0" eaLnBrk="1" fontAlgn="base" hangingPunct="1">
        <a:spcBef>
          <a:spcPct val="20000"/>
        </a:spcBef>
        <a:spcAft>
          <a:spcPct val="0"/>
        </a:spcAft>
        <a:buFont typeface="Arial" charset="0"/>
        <a:buChar char="»"/>
        <a:defRPr sz="2000" kern="1200">
          <a:solidFill>
            <a:schemeClr val="tx1"/>
          </a:solidFill>
          <a:latin typeface="+mn-lt"/>
          <a:ea typeface="MS PGothic" pitchFamily="34" charset="-128"/>
          <a:cs typeface="MS PGothic"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14009" y="685798"/>
            <a:ext cx="8793804" cy="2130552"/>
          </a:xfrm>
        </p:spPr>
        <p:txBody>
          <a:bodyPr>
            <a:normAutofit/>
          </a:bodyPr>
          <a:lstStyle/>
          <a:p>
            <a:r>
              <a:rPr lang="en-US" sz="5400" dirty="0"/>
              <a:t>Developing a Manual of Operating Procedures (MOP)</a:t>
            </a:r>
          </a:p>
        </p:txBody>
      </p:sp>
      <p:sp>
        <p:nvSpPr>
          <p:cNvPr id="3" name="Subtitle 2"/>
          <p:cNvSpPr>
            <a:spLocks noGrp="1"/>
          </p:cNvSpPr>
          <p:nvPr>
            <p:ph type="subTitle" idx="1"/>
          </p:nvPr>
        </p:nvSpPr>
        <p:spPr>
          <a:xfrm>
            <a:off x="1371600" y="3653692"/>
            <a:ext cx="6400800" cy="1826357"/>
          </a:xfrm>
        </p:spPr>
        <p:txBody>
          <a:bodyPr>
            <a:normAutofit/>
          </a:bodyPr>
          <a:lstStyle/>
          <a:p>
            <a:r>
              <a:rPr lang="en-US" dirty="0"/>
              <a:t>CDC Operations Research Course</a:t>
            </a:r>
          </a:p>
          <a:p>
            <a:r>
              <a:rPr lang="en-US" dirty="0"/>
              <a:t>Add place and date</a:t>
            </a:r>
          </a:p>
          <a:p>
            <a:r>
              <a:rPr lang="en-US" dirty="0"/>
              <a:t>Add presenter name &amp; affiliation</a:t>
            </a:r>
          </a:p>
        </p:txBody>
      </p:sp>
    </p:spTree>
    <p:extLst>
      <p:ext uri="{BB962C8B-B14F-4D97-AF65-F5344CB8AC3E}">
        <p14:creationId xmlns:p14="http://schemas.microsoft.com/office/powerpoint/2010/main" val="174682813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stretch>
            <a:fillRect/>
          </a:stretch>
        </p:blipFill>
        <p:spPr>
          <a:xfrm>
            <a:off x="6584462" y="194296"/>
            <a:ext cx="2559538" cy="2559538"/>
          </a:xfrm>
          <a:prstGeom prst="rect">
            <a:avLst/>
          </a:prstGeom>
        </p:spPr>
      </p:pic>
      <p:sp>
        <p:nvSpPr>
          <p:cNvPr id="2" name="Title 1"/>
          <p:cNvSpPr>
            <a:spLocks noGrp="1"/>
          </p:cNvSpPr>
          <p:nvPr>
            <p:ph type="title"/>
          </p:nvPr>
        </p:nvSpPr>
        <p:spPr>
          <a:xfrm>
            <a:off x="457200" y="44349"/>
            <a:ext cx="8229600" cy="1139825"/>
          </a:xfrm>
        </p:spPr>
        <p:txBody>
          <a:bodyPr/>
          <a:lstStyle/>
          <a:p>
            <a:r>
              <a:rPr lang="en-US" dirty="0"/>
              <a:t>Purpose</a:t>
            </a:r>
          </a:p>
        </p:txBody>
      </p:sp>
      <p:sp>
        <p:nvSpPr>
          <p:cNvPr id="3" name="Content Placeholder 2"/>
          <p:cNvSpPr>
            <a:spLocks noGrp="1"/>
          </p:cNvSpPr>
          <p:nvPr>
            <p:ph idx="1"/>
          </p:nvPr>
        </p:nvSpPr>
        <p:spPr>
          <a:xfrm>
            <a:off x="457200" y="2417491"/>
            <a:ext cx="8229600" cy="3951558"/>
          </a:xfrm>
          <a:ln>
            <a:noFill/>
          </a:ln>
        </p:spPr>
        <p:txBody>
          <a:bodyPr/>
          <a:lstStyle/>
          <a:p>
            <a:r>
              <a:rPr lang="en-US" sz="2800" dirty="0"/>
              <a:t>Translates study protocol into a practical guideline describing organization, operational data definitions, recruitment, screening, enrollment, randomization, follow-up procedures, data collection methods, data flow, case report forms, &amp; quality control procedures</a:t>
            </a:r>
          </a:p>
          <a:p>
            <a:pPr marL="0" indent="0">
              <a:buNone/>
            </a:pPr>
            <a:r>
              <a:rPr lang="en-US" sz="2800" b="1" dirty="0"/>
              <a:t>The MOP is intended to serve as a procedural manual to ensure study procedures are implemented with fidelity and consistency</a:t>
            </a:r>
            <a:endParaRPr lang="en-US" dirty="0"/>
          </a:p>
        </p:txBody>
      </p:sp>
      <p:sp>
        <p:nvSpPr>
          <p:cNvPr id="6" name="TextBox 5"/>
          <p:cNvSpPr txBox="1"/>
          <p:nvPr/>
        </p:nvSpPr>
        <p:spPr>
          <a:xfrm>
            <a:off x="457200" y="1319764"/>
            <a:ext cx="5896223" cy="1077218"/>
          </a:xfrm>
          <a:prstGeom prst="rect">
            <a:avLst/>
          </a:prstGeom>
          <a:noFill/>
        </p:spPr>
        <p:txBody>
          <a:bodyPr wrap="square" rtlCol="0" anchor="t">
            <a:spAutoFit/>
          </a:bodyPr>
          <a:lstStyle/>
          <a:p>
            <a:r>
              <a:rPr lang="en-US" sz="3200" dirty="0">
                <a:solidFill>
                  <a:schemeClr val="tx1">
                    <a:lumMod val="75000"/>
                    <a:lumOff val="25000"/>
                  </a:schemeClr>
                </a:solidFill>
                <a:latin typeface="Calibri"/>
                <a:cs typeface="Calibri"/>
              </a:rPr>
              <a:t>The MOP is a </a:t>
            </a:r>
            <a:r>
              <a:rPr lang="en-US" sz="3200" dirty="0">
                <a:solidFill>
                  <a:srgbClr val="660066"/>
                </a:solidFill>
                <a:latin typeface="Calibri"/>
                <a:cs typeface="Calibri"/>
              </a:rPr>
              <a:t>handbook that details how to carry out the study</a:t>
            </a:r>
            <a:endParaRPr lang="en-US" sz="3200" dirty="0">
              <a:latin typeface="Calibri"/>
              <a:cs typeface="Calibri"/>
            </a:endParaRPr>
          </a:p>
        </p:txBody>
      </p:sp>
    </p:spTree>
    <p:extLst>
      <p:ext uri="{BB962C8B-B14F-4D97-AF65-F5344CB8AC3E}">
        <p14:creationId xmlns:p14="http://schemas.microsoft.com/office/powerpoint/2010/main" val="67031416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06500"/>
            <a:ext cx="8229600" cy="856034"/>
          </a:xfrm>
        </p:spPr>
        <p:txBody>
          <a:bodyPr/>
          <a:lstStyle/>
          <a:p>
            <a:r>
              <a:rPr lang="en-US" dirty="0">
                <a:solidFill>
                  <a:srgbClr val="0D3E83"/>
                </a:solidFill>
              </a:rPr>
              <a:t>General comments</a:t>
            </a:r>
          </a:p>
        </p:txBody>
      </p:sp>
      <p:sp>
        <p:nvSpPr>
          <p:cNvPr id="3" name="Content Placeholder 2"/>
          <p:cNvSpPr>
            <a:spLocks noGrp="1"/>
          </p:cNvSpPr>
          <p:nvPr>
            <p:ph idx="1"/>
          </p:nvPr>
        </p:nvSpPr>
        <p:spPr>
          <a:xfrm>
            <a:off x="457200" y="1174777"/>
            <a:ext cx="8432800" cy="5564221"/>
          </a:xfrm>
        </p:spPr>
        <p:txBody>
          <a:bodyPr/>
          <a:lstStyle/>
          <a:p>
            <a:pPr marL="0" indent="0">
              <a:spcAft>
                <a:spcPts val="600"/>
              </a:spcAft>
              <a:buNone/>
            </a:pPr>
            <a:r>
              <a:rPr lang="en-US" dirty="0"/>
              <a:t>The MOP is:</a:t>
            </a:r>
          </a:p>
          <a:p>
            <a:pPr>
              <a:lnSpc>
                <a:spcPct val="90000"/>
              </a:lnSpc>
              <a:spcAft>
                <a:spcPts val="600"/>
              </a:spcAft>
            </a:pPr>
            <a:r>
              <a:rPr lang="en-US" sz="3000" dirty="0"/>
              <a:t>An essential part of your study</a:t>
            </a:r>
          </a:p>
          <a:p>
            <a:pPr>
              <a:lnSpc>
                <a:spcPct val="90000"/>
              </a:lnSpc>
              <a:spcAft>
                <a:spcPts val="600"/>
              </a:spcAft>
            </a:pPr>
            <a:r>
              <a:rPr lang="en-US" sz="3000" dirty="0"/>
              <a:t>Provides specific instructions on every study detail</a:t>
            </a:r>
          </a:p>
          <a:p>
            <a:pPr lvl="1">
              <a:lnSpc>
                <a:spcPct val="90000"/>
              </a:lnSpc>
              <a:spcAft>
                <a:spcPts val="600"/>
              </a:spcAft>
            </a:pPr>
            <a:r>
              <a:rPr lang="en-US" sz="3000" dirty="0"/>
              <a:t>Example: Is the convention for stating the date as “month/day/year” or “day/month/year”</a:t>
            </a:r>
          </a:p>
          <a:p>
            <a:pPr>
              <a:lnSpc>
                <a:spcPct val="90000"/>
              </a:lnSpc>
              <a:spcAft>
                <a:spcPts val="600"/>
              </a:spcAft>
            </a:pPr>
            <a:r>
              <a:rPr lang="en-US" sz="3000" i="1" dirty="0">
                <a:solidFill>
                  <a:srgbClr val="A23D07"/>
                </a:solidFill>
              </a:rPr>
              <a:t>Cannot be completed until after the protocol is completed and approved</a:t>
            </a:r>
            <a:r>
              <a:rPr lang="en-US" sz="3000" dirty="0">
                <a:solidFill>
                  <a:srgbClr val="A23D07"/>
                </a:solidFill>
              </a:rPr>
              <a:t> </a:t>
            </a:r>
            <a:r>
              <a:rPr lang="en-US" sz="3000" dirty="0"/>
              <a:t>(although there may be existing text for standard procedures) </a:t>
            </a:r>
          </a:p>
          <a:p>
            <a:pPr marL="917575" indent="0">
              <a:lnSpc>
                <a:spcPct val="90000"/>
              </a:lnSpc>
              <a:spcAft>
                <a:spcPts val="600"/>
              </a:spcAft>
              <a:buNone/>
            </a:pPr>
            <a:r>
              <a:rPr lang="en-US" sz="3000" dirty="0"/>
              <a:t> Templates are available on the internet (example included with your materials)</a:t>
            </a:r>
          </a:p>
        </p:txBody>
      </p:sp>
      <p:sp>
        <p:nvSpPr>
          <p:cNvPr id="4" name="Right Arrow 3"/>
          <p:cNvSpPr/>
          <p:nvPr/>
        </p:nvSpPr>
        <p:spPr bwMode="auto">
          <a:xfrm>
            <a:off x="703385" y="5435522"/>
            <a:ext cx="703384" cy="484632"/>
          </a:xfrm>
          <a:prstGeom prst="rightArrow">
            <a:avLst/>
          </a:prstGeom>
          <a:solidFill>
            <a:schemeClr val="accent6">
              <a:lumMod val="75000"/>
            </a:schemeClr>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effectLst/>
              <a:latin typeface="Verdana" pitchFamily="34" charset="0"/>
            </a:endParaRPr>
          </a:p>
        </p:txBody>
      </p:sp>
    </p:spTree>
    <p:extLst>
      <p:ext uri="{BB962C8B-B14F-4D97-AF65-F5344CB8AC3E}">
        <p14:creationId xmlns:p14="http://schemas.microsoft.com/office/powerpoint/2010/main" val="144117860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40080"/>
            <a:ext cx="8229600" cy="1143000"/>
          </a:xfrm>
        </p:spPr>
        <p:txBody>
          <a:bodyPr/>
          <a:lstStyle/>
          <a:p>
            <a:pPr>
              <a:lnSpc>
                <a:spcPct val="90000"/>
              </a:lnSpc>
            </a:pPr>
            <a:r>
              <a:rPr lang="en-US" dirty="0"/>
              <a:t>Template for manual of operations and procedures</a:t>
            </a:r>
          </a:p>
        </p:txBody>
      </p:sp>
      <p:sp>
        <p:nvSpPr>
          <p:cNvPr id="5" name="Rectangle 4"/>
          <p:cNvSpPr/>
          <p:nvPr/>
        </p:nvSpPr>
        <p:spPr>
          <a:xfrm>
            <a:off x="457200" y="2072209"/>
            <a:ext cx="8385242" cy="3123932"/>
          </a:xfrm>
          <a:prstGeom prst="rect">
            <a:avLst/>
          </a:prstGeom>
        </p:spPr>
        <p:txBody>
          <a:bodyPr wrap="square">
            <a:spAutoFit/>
          </a:bodyPr>
          <a:lstStyle/>
          <a:p>
            <a:pPr>
              <a:spcAft>
                <a:spcPts val="600"/>
              </a:spcAft>
            </a:pPr>
            <a:r>
              <a:rPr lang="en-US" sz="3200" dirty="0">
                <a:solidFill>
                  <a:schemeClr val="tx1">
                    <a:lumMod val="75000"/>
                    <a:lumOff val="25000"/>
                  </a:schemeClr>
                </a:solidFill>
                <a:latin typeface="Calibri"/>
                <a:cs typeface="Calibri"/>
              </a:rPr>
              <a:t>National Center for Complementary and Integrative Health (NCCIH) Clinical Research Toolkit: Guidelines for Developing a Manual of Operations and Procedures </a:t>
            </a:r>
          </a:p>
          <a:p>
            <a:pPr marL="457200" indent="-457200">
              <a:buFont typeface="Arial"/>
              <a:buChar char="•"/>
            </a:pPr>
            <a:r>
              <a:rPr lang="en-US" sz="3000" dirty="0">
                <a:solidFill>
                  <a:schemeClr val="tx1">
                    <a:lumMod val="75000"/>
                    <a:lumOff val="25000"/>
                  </a:schemeClr>
                </a:solidFill>
                <a:latin typeface="Calibri"/>
                <a:cs typeface="Calibri"/>
              </a:rPr>
              <a:t>Example template for MOP</a:t>
            </a:r>
          </a:p>
          <a:p>
            <a:pPr marL="449263"/>
            <a:r>
              <a:rPr lang="en-US" sz="3000" i="1" dirty="0">
                <a:solidFill>
                  <a:srgbClr val="0000FF"/>
                </a:solidFill>
                <a:latin typeface="Calibri"/>
                <a:cs typeface="Calibri"/>
              </a:rPr>
              <a:t>https://</a:t>
            </a:r>
            <a:r>
              <a:rPr lang="en-US" sz="3000" i="1" dirty="0" err="1">
                <a:solidFill>
                  <a:srgbClr val="0000FF"/>
                </a:solidFill>
                <a:latin typeface="Calibri"/>
                <a:cs typeface="Calibri"/>
              </a:rPr>
              <a:t>nccih.nih.gov</a:t>
            </a:r>
            <a:r>
              <a:rPr lang="en-US" sz="3000" i="1" dirty="0">
                <a:solidFill>
                  <a:srgbClr val="0000FF"/>
                </a:solidFill>
                <a:latin typeface="Calibri"/>
                <a:cs typeface="Calibri"/>
              </a:rPr>
              <a:t>/grants/</a:t>
            </a:r>
            <a:r>
              <a:rPr lang="en-US" sz="3000" i="1" dirty="0" err="1">
                <a:solidFill>
                  <a:srgbClr val="0000FF"/>
                </a:solidFill>
                <a:latin typeface="Calibri"/>
                <a:cs typeface="Calibri"/>
              </a:rPr>
              <a:t>toolbox#protocol</a:t>
            </a:r>
            <a:endParaRPr lang="en-US" sz="3000" dirty="0">
              <a:solidFill>
                <a:srgbClr val="0000FF"/>
              </a:solidFill>
              <a:latin typeface="Calibri"/>
              <a:cs typeface="Calibri"/>
            </a:endParaRPr>
          </a:p>
        </p:txBody>
      </p:sp>
    </p:spTree>
    <p:extLst>
      <p:ext uri="{BB962C8B-B14F-4D97-AF65-F5344CB8AC3E}">
        <p14:creationId xmlns:p14="http://schemas.microsoft.com/office/powerpoint/2010/main" val="63049194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40080"/>
            <a:ext cx="8229600" cy="1143000"/>
          </a:xfrm>
        </p:spPr>
        <p:txBody>
          <a:bodyPr/>
          <a:lstStyle/>
          <a:p>
            <a:br>
              <a:rPr lang="en-US" b="1" cap="all" dirty="0"/>
            </a:br>
            <a:br>
              <a:rPr lang="en-US" b="1" cap="all" dirty="0"/>
            </a:br>
            <a:br>
              <a:rPr lang="en-US" b="1" cap="all" dirty="0"/>
            </a:br>
            <a:br>
              <a:rPr lang="en-US" b="1" cap="all" dirty="0"/>
            </a:br>
            <a:br>
              <a:rPr lang="en-US" b="1" cap="all" dirty="0"/>
            </a:br>
            <a:br>
              <a:rPr lang="en-US" b="1" cap="all" dirty="0"/>
            </a:br>
            <a:br>
              <a:rPr lang="en-US" b="1" cap="all" dirty="0"/>
            </a:br>
            <a:br>
              <a:rPr lang="en-US" b="1" cap="all" dirty="0"/>
            </a:br>
            <a:br>
              <a:rPr lang="en-US" b="1" cap="all" dirty="0"/>
            </a:br>
            <a:r>
              <a:rPr lang="en-US" dirty="0"/>
              <a:t>MOP: Contents &amp; organization</a:t>
            </a:r>
            <a:br>
              <a:rPr lang="en-US" dirty="0"/>
            </a:br>
            <a:endParaRPr lang="en-US" dirty="0"/>
          </a:p>
        </p:txBody>
      </p:sp>
      <p:sp>
        <p:nvSpPr>
          <p:cNvPr id="4" name="Content Placeholder 3"/>
          <p:cNvSpPr>
            <a:spLocks noGrp="1"/>
          </p:cNvSpPr>
          <p:nvPr>
            <p:ph idx="1"/>
          </p:nvPr>
        </p:nvSpPr>
        <p:spPr>
          <a:xfrm>
            <a:off x="457200" y="1417320"/>
            <a:ext cx="8229600" cy="5170328"/>
          </a:xfrm>
        </p:spPr>
        <p:txBody>
          <a:bodyPr/>
          <a:lstStyle/>
          <a:p>
            <a:pPr marL="0" indent="0">
              <a:buNone/>
            </a:pPr>
            <a:r>
              <a:rPr lang="en-US" sz="3000" i="1" dirty="0">
                <a:solidFill>
                  <a:srgbClr val="FF6600"/>
                </a:solidFill>
              </a:rPr>
              <a:t>Quick group exercise: Walk through list together</a:t>
            </a:r>
            <a:r>
              <a:rPr lang="mr-IN" sz="3000" i="1" dirty="0">
                <a:solidFill>
                  <a:srgbClr val="FF6600"/>
                </a:solidFill>
              </a:rPr>
              <a:t>…</a:t>
            </a:r>
            <a:endParaRPr lang="en-US" sz="3000" i="1" dirty="0">
              <a:solidFill>
                <a:srgbClr val="FF6600"/>
              </a:solidFill>
            </a:endParaRPr>
          </a:p>
          <a:p>
            <a:r>
              <a:rPr lang="en-US" sz="3000" dirty="0"/>
              <a:t>Open MOP Checklist (in Participant file of electronic materials)</a:t>
            </a:r>
          </a:p>
          <a:p>
            <a:r>
              <a:rPr lang="en-US" sz="3000" dirty="0"/>
              <a:t>MOP details study procedures, spells out instructions, describes study-specific documents</a:t>
            </a:r>
          </a:p>
          <a:p>
            <a:r>
              <a:rPr lang="en-US" sz="3000" b="1" dirty="0"/>
              <a:t>Must be adapted to each study’s specific needs</a:t>
            </a:r>
            <a:endParaRPr lang="en-US" sz="3000" dirty="0"/>
          </a:p>
          <a:p>
            <a:r>
              <a:rPr lang="en-US" sz="3000" dirty="0"/>
              <a:t>Review list and tick sections you need to develop, fill notes on steps ‘to do’, sources of information, items completed, etc.</a:t>
            </a:r>
          </a:p>
          <a:p>
            <a:r>
              <a:rPr lang="en-US" sz="3000" i="1" dirty="0"/>
              <a:t>[More items in larger NCCIH template if needed]</a:t>
            </a:r>
          </a:p>
          <a:p>
            <a:pPr marL="1428750" lvl="2" indent="-514350">
              <a:buSzPct val="100000"/>
              <a:buFont typeface="+mj-lt"/>
              <a:buAutoNum type="arabicPeriod"/>
            </a:pPr>
            <a:endParaRPr lang="en-US" sz="2800" dirty="0"/>
          </a:p>
        </p:txBody>
      </p:sp>
    </p:spTree>
    <p:extLst>
      <p:ext uri="{BB962C8B-B14F-4D97-AF65-F5344CB8AC3E}">
        <p14:creationId xmlns:p14="http://schemas.microsoft.com/office/powerpoint/2010/main" val="397177438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320"/>
            <a:ext cx="8229600" cy="1143000"/>
          </a:xfrm>
        </p:spPr>
        <p:txBody>
          <a:bodyPr/>
          <a:lstStyle/>
          <a:p>
            <a:br>
              <a:rPr lang="en-US" b="1" cap="all" dirty="0"/>
            </a:br>
            <a:br>
              <a:rPr lang="en-US" b="1" cap="all" dirty="0"/>
            </a:br>
            <a:br>
              <a:rPr lang="en-US" b="1" cap="all" dirty="0"/>
            </a:br>
            <a:br>
              <a:rPr lang="en-US" b="1" cap="all" dirty="0"/>
            </a:br>
            <a:br>
              <a:rPr lang="en-US" b="1" cap="all" dirty="0"/>
            </a:br>
            <a:br>
              <a:rPr lang="en-US" b="1" cap="all" dirty="0"/>
            </a:br>
            <a:br>
              <a:rPr lang="en-US" b="1" cap="all" dirty="0"/>
            </a:br>
            <a:br>
              <a:rPr lang="en-US" b="1" cap="all" dirty="0"/>
            </a:br>
            <a:br>
              <a:rPr lang="en-US" b="1" cap="all" dirty="0"/>
            </a:br>
            <a:r>
              <a:rPr lang="en-US" dirty="0"/>
              <a:t>MOP: Checklist 1-6</a:t>
            </a:r>
          </a:p>
        </p:txBody>
      </p:sp>
      <p:sp>
        <p:nvSpPr>
          <p:cNvPr id="4" name="Content Placeholder 3"/>
          <p:cNvSpPr>
            <a:spLocks noGrp="1"/>
          </p:cNvSpPr>
          <p:nvPr>
            <p:ph idx="1"/>
          </p:nvPr>
        </p:nvSpPr>
        <p:spPr>
          <a:xfrm>
            <a:off x="457200" y="1417320"/>
            <a:ext cx="8229600" cy="4773482"/>
          </a:xfrm>
        </p:spPr>
        <p:txBody>
          <a:bodyPr/>
          <a:lstStyle/>
          <a:p>
            <a:pPr marL="0" indent="0">
              <a:spcBef>
                <a:spcPts val="0"/>
              </a:spcBef>
              <a:spcAft>
                <a:spcPts val="1200"/>
              </a:spcAft>
              <a:buNone/>
            </a:pPr>
            <a:r>
              <a:rPr lang="en-US" i="1" dirty="0"/>
              <a:t>Quick group exercise: Tick through the list for your study needs </a:t>
            </a:r>
            <a:r>
              <a:rPr lang="mr-IN" i="1" dirty="0"/>
              <a:t>–</a:t>
            </a:r>
            <a:r>
              <a:rPr lang="en-US" i="1" dirty="0"/>
              <a:t> discuss if any questions:</a:t>
            </a:r>
          </a:p>
          <a:p>
            <a:pPr marL="854075" lvl="2" indent="-514350" defTabSz="576263">
              <a:lnSpc>
                <a:spcPct val="90000"/>
              </a:lnSpc>
              <a:buSzPct val="100000"/>
              <a:buFont typeface="+mj-lt"/>
              <a:buAutoNum type="arabicPeriod"/>
            </a:pPr>
            <a:r>
              <a:rPr lang="en-US" sz="2800" dirty="0"/>
              <a:t>Study protocol or protocol synopsis</a:t>
            </a:r>
          </a:p>
          <a:p>
            <a:pPr marL="854075" lvl="2" indent="-514350" defTabSz="576263">
              <a:lnSpc>
                <a:spcPct val="90000"/>
              </a:lnSpc>
              <a:buSzPct val="100000"/>
              <a:buFont typeface="+mj-lt"/>
              <a:buAutoNum type="arabicPeriod"/>
            </a:pPr>
            <a:r>
              <a:rPr lang="en-US" sz="2800" dirty="0"/>
              <a:t>Staff roster</a:t>
            </a:r>
          </a:p>
          <a:p>
            <a:pPr marL="854075" lvl="2" indent="-514350" defTabSz="576263">
              <a:lnSpc>
                <a:spcPct val="90000"/>
              </a:lnSpc>
              <a:buSzPct val="100000"/>
              <a:buFont typeface="+mj-lt"/>
              <a:buAutoNum type="arabicPeriod"/>
            </a:pPr>
            <a:r>
              <a:rPr lang="en-US" sz="2800" dirty="0"/>
              <a:t>Study organization and responsibilities</a:t>
            </a:r>
          </a:p>
          <a:p>
            <a:pPr marL="854075" lvl="2" indent="-514350" defTabSz="576263">
              <a:lnSpc>
                <a:spcPct val="90000"/>
              </a:lnSpc>
              <a:buSzPct val="100000"/>
              <a:buFont typeface="+mj-lt"/>
              <a:buAutoNum type="arabicPeriod"/>
            </a:pPr>
            <a:r>
              <a:rPr lang="en-US" sz="2800" dirty="0"/>
              <a:t>Training plan (where relevant)</a:t>
            </a:r>
          </a:p>
          <a:p>
            <a:pPr marL="854075" lvl="2" indent="-514350" defTabSz="576263">
              <a:lnSpc>
                <a:spcPct val="90000"/>
              </a:lnSpc>
              <a:buSzPct val="100000"/>
              <a:buFont typeface="+mj-lt"/>
              <a:buAutoNum type="arabicPeriod"/>
            </a:pPr>
            <a:r>
              <a:rPr lang="en-US" sz="2800" dirty="0"/>
              <a:t>Communications plan (where relevant)</a:t>
            </a:r>
          </a:p>
          <a:p>
            <a:pPr marL="854075" lvl="2" indent="-514350" defTabSz="576263">
              <a:lnSpc>
                <a:spcPct val="90000"/>
              </a:lnSpc>
              <a:buSzPct val="100000"/>
              <a:buFont typeface="+mj-lt"/>
              <a:buAutoNum type="arabicPeriod"/>
            </a:pPr>
            <a:r>
              <a:rPr lang="en-US" sz="2800" dirty="0"/>
              <a:t>Recruitment and retention plan</a:t>
            </a:r>
          </a:p>
          <a:p>
            <a:pPr marL="854075" lvl="2" indent="-514350" defTabSz="576263">
              <a:lnSpc>
                <a:spcPct val="90000"/>
              </a:lnSpc>
              <a:buSzPct val="100000"/>
              <a:buFont typeface="+mj-lt"/>
              <a:buAutoNum type="arabicPeriod"/>
            </a:pPr>
            <a:r>
              <a:rPr lang="en-US" sz="2800" dirty="0"/>
              <a:t>Study design diagram</a:t>
            </a:r>
          </a:p>
        </p:txBody>
      </p:sp>
    </p:spTree>
    <p:extLst>
      <p:ext uri="{BB962C8B-B14F-4D97-AF65-F5344CB8AC3E}">
        <p14:creationId xmlns:p14="http://schemas.microsoft.com/office/powerpoint/2010/main" val="207904951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1143000"/>
          </a:xfrm>
        </p:spPr>
        <p:txBody>
          <a:bodyPr/>
          <a:lstStyle/>
          <a:p>
            <a:br>
              <a:rPr lang="en-US" b="1" cap="all" dirty="0"/>
            </a:br>
            <a:br>
              <a:rPr lang="en-US" b="1" cap="all" dirty="0"/>
            </a:br>
            <a:br>
              <a:rPr lang="en-US" b="1" cap="all" dirty="0"/>
            </a:br>
            <a:br>
              <a:rPr lang="en-US" b="1" cap="all" dirty="0"/>
            </a:br>
            <a:r>
              <a:rPr lang="en-US" dirty="0"/>
              <a:t>MOP: Checklist 8-15</a:t>
            </a:r>
            <a:endParaRPr lang="en-US" sz="3200" dirty="0"/>
          </a:p>
        </p:txBody>
      </p:sp>
      <p:sp>
        <p:nvSpPr>
          <p:cNvPr id="4" name="Content Placeholder 3"/>
          <p:cNvSpPr>
            <a:spLocks noGrp="1"/>
          </p:cNvSpPr>
          <p:nvPr>
            <p:ph idx="1"/>
          </p:nvPr>
        </p:nvSpPr>
        <p:spPr>
          <a:xfrm>
            <a:off x="640080" y="1828800"/>
            <a:ext cx="8229600" cy="4175760"/>
          </a:xfrm>
        </p:spPr>
        <p:txBody>
          <a:bodyPr/>
          <a:lstStyle/>
          <a:p>
            <a:pPr marL="514350" indent="-514350">
              <a:buFont typeface="+mj-lt"/>
              <a:buAutoNum type="arabicPeriod" startAt="8"/>
            </a:pPr>
            <a:r>
              <a:rPr lang="en-US" sz="2800" dirty="0"/>
              <a:t>Screening and eligibility criteria and processes</a:t>
            </a:r>
          </a:p>
          <a:p>
            <a:pPr marL="514350" lvl="0" indent="-514350">
              <a:buFont typeface="+mj-lt"/>
              <a:buAutoNum type="arabicPeriod" startAt="8"/>
            </a:pPr>
            <a:r>
              <a:rPr lang="en-US" sz="2800" dirty="0"/>
              <a:t>Informed consent and HIPAA</a:t>
            </a:r>
          </a:p>
          <a:p>
            <a:pPr marL="514350" lvl="0" indent="-514350">
              <a:buFont typeface="+mj-lt"/>
              <a:buAutoNum type="arabicPeriod" startAt="8"/>
            </a:pPr>
            <a:r>
              <a:rPr lang="en-US" sz="2800" dirty="0"/>
              <a:t>Study intervention (where relevant)</a:t>
            </a:r>
          </a:p>
          <a:p>
            <a:pPr marL="514350" lvl="0" indent="-514350">
              <a:buFont typeface="+mj-lt"/>
              <a:buAutoNum type="arabicPeriod" startAt="8"/>
            </a:pPr>
            <a:r>
              <a:rPr lang="en-US" sz="2800" dirty="0"/>
              <a:t>Blinding and </a:t>
            </a:r>
            <a:r>
              <a:rPr lang="en-US" sz="2800" dirty="0" err="1"/>
              <a:t>unblinding</a:t>
            </a:r>
            <a:r>
              <a:rPr lang="en-US" sz="2800" dirty="0"/>
              <a:t> (where relevant)</a:t>
            </a:r>
          </a:p>
          <a:p>
            <a:pPr marL="514350" lvl="0" indent="-514350">
              <a:buFont typeface="+mj-lt"/>
              <a:buAutoNum type="arabicPeriod" startAt="8"/>
            </a:pPr>
            <a:r>
              <a:rPr lang="en-US" sz="2800" dirty="0"/>
              <a:t>Evaluations and follow-up</a:t>
            </a:r>
          </a:p>
          <a:p>
            <a:pPr marL="514350" lvl="0" indent="-514350">
              <a:buFont typeface="+mj-lt"/>
              <a:buAutoNum type="arabicPeriod" startAt="8"/>
            </a:pPr>
            <a:r>
              <a:rPr lang="en-US" sz="2800" dirty="0"/>
              <a:t>Concomitant medications (where relevant) </a:t>
            </a:r>
          </a:p>
          <a:p>
            <a:pPr marL="514350" lvl="0" indent="-514350">
              <a:buFont typeface="+mj-lt"/>
              <a:buAutoNum type="arabicPeriod" startAt="8"/>
            </a:pPr>
            <a:r>
              <a:rPr lang="en-US" sz="2800" dirty="0"/>
              <a:t>Safety reporting (where relevant)</a:t>
            </a:r>
          </a:p>
          <a:p>
            <a:pPr marL="514350" lvl="0" indent="-514350">
              <a:buFont typeface="+mj-lt"/>
              <a:buAutoNum type="arabicPeriod" startAt="8"/>
            </a:pPr>
            <a:r>
              <a:rPr lang="en-US" sz="2800" dirty="0"/>
              <a:t>Data and safety monitoring responsibilities (where relevant)</a:t>
            </a:r>
          </a:p>
          <a:p>
            <a:pPr marL="514350" lvl="0" indent="-514350">
              <a:buFont typeface="+mj-lt"/>
              <a:buAutoNum type="arabicPeriod" startAt="8"/>
            </a:pPr>
            <a:endParaRPr lang="en-US" sz="2800" dirty="0"/>
          </a:p>
        </p:txBody>
      </p:sp>
    </p:spTree>
    <p:extLst>
      <p:ext uri="{BB962C8B-B14F-4D97-AF65-F5344CB8AC3E}">
        <p14:creationId xmlns:p14="http://schemas.microsoft.com/office/powerpoint/2010/main" val="155511504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6372"/>
            <a:ext cx="8229600" cy="1143000"/>
          </a:xfrm>
        </p:spPr>
        <p:txBody>
          <a:bodyPr/>
          <a:lstStyle/>
          <a:p>
            <a:br>
              <a:rPr lang="en-US" b="1" cap="all" dirty="0"/>
            </a:br>
            <a:br>
              <a:rPr lang="en-US" b="1" cap="all" dirty="0"/>
            </a:br>
            <a:br>
              <a:rPr lang="en-US" b="1" cap="all" dirty="0"/>
            </a:br>
            <a:br>
              <a:rPr lang="en-US" b="1" cap="all" dirty="0"/>
            </a:br>
            <a:r>
              <a:rPr lang="en-US" dirty="0"/>
              <a:t>MOP: Checklist 16-23</a:t>
            </a:r>
          </a:p>
        </p:txBody>
      </p:sp>
      <p:sp>
        <p:nvSpPr>
          <p:cNvPr id="4" name="Content Placeholder 3"/>
          <p:cNvSpPr>
            <a:spLocks noGrp="1"/>
          </p:cNvSpPr>
          <p:nvPr>
            <p:ph idx="1"/>
          </p:nvPr>
        </p:nvSpPr>
        <p:spPr>
          <a:xfrm>
            <a:off x="635813" y="1828800"/>
            <a:ext cx="8229600" cy="4722471"/>
          </a:xfrm>
        </p:spPr>
        <p:txBody>
          <a:bodyPr/>
          <a:lstStyle/>
          <a:p>
            <a:pPr marL="514350" lvl="0" indent="-514350">
              <a:buFont typeface="+mj-lt"/>
              <a:buAutoNum type="arabicPeriod" startAt="16"/>
            </a:pPr>
            <a:r>
              <a:rPr lang="en-US" sz="2800" dirty="0"/>
              <a:t>Study compliance</a:t>
            </a:r>
          </a:p>
          <a:p>
            <a:pPr marL="514350" lvl="0" indent="-514350">
              <a:buFont typeface="+mj-lt"/>
              <a:buAutoNum type="arabicPeriod" startAt="16"/>
            </a:pPr>
            <a:r>
              <a:rPr lang="en-US" sz="2800" dirty="0"/>
              <a:t>Data collection and study forms 	</a:t>
            </a:r>
          </a:p>
          <a:p>
            <a:pPr marL="514350" lvl="0" indent="-514350">
              <a:buFont typeface="+mj-lt"/>
              <a:buAutoNum type="arabicPeriod" startAt="16"/>
            </a:pPr>
            <a:r>
              <a:rPr lang="en-US" sz="2800" dirty="0"/>
              <a:t>Data management</a:t>
            </a:r>
          </a:p>
          <a:p>
            <a:pPr marL="514350" lvl="0" indent="-514350">
              <a:buFont typeface="+mj-lt"/>
              <a:buAutoNum type="arabicPeriod" startAt="16"/>
            </a:pPr>
            <a:r>
              <a:rPr lang="en-US" sz="2800" dirty="0"/>
              <a:t>Quality control procedures</a:t>
            </a:r>
          </a:p>
          <a:p>
            <a:pPr marL="514350" lvl="0" indent="-514350">
              <a:buFont typeface="+mj-lt"/>
              <a:buAutoNum type="arabicPeriod" startAt="16"/>
            </a:pPr>
            <a:r>
              <a:rPr lang="en-US" sz="2800" dirty="0"/>
              <a:t>Study completion and closeout procedures</a:t>
            </a:r>
          </a:p>
          <a:p>
            <a:pPr marL="514350" lvl="0" indent="-514350">
              <a:buFont typeface="+mj-lt"/>
              <a:buAutoNum type="arabicPeriod" startAt="16"/>
            </a:pPr>
            <a:r>
              <a:rPr lang="en-US" sz="2800" dirty="0"/>
              <a:t>Policies</a:t>
            </a:r>
          </a:p>
          <a:p>
            <a:pPr marL="514350" lvl="0" indent="-514350">
              <a:buFont typeface="+mj-lt"/>
              <a:buAutoNum type="arabicPeriod" startAt="16"/>
            </a:pPr>
            <a:r>
              <a:rPr lang="en-US" sz="2800" dirty="0"/>
              <a:t>MOP maintenance</a:t>
            </a:r>
          </a:p>
          <a:p>
            <a:pPr marL="514350" lvl="0" indent="-514350">
              <a:buFont typeface="+mj-lt"/>
              <a:buAutoNum type="arabicPeriod" startAt="16"/>
            </a:pPr>
            <a:r>
              <a:rPr lang="en-US" sz="2800" i="1" dirty="0"/>
              <a:t>Other? (see NCCIH template for more ideas)</a:t>
            </a:r>
          </a:p>
          <a:p>
            <a:pPr marL="0" lvl="0" indent="0" algn="r">
              <a:buNone/>
            </a:pPr>
            <a:r>
              <a:rPr lang="en-US" sz="2800" i="1" dirty="0">
                <a:solidFill>
                  <a:schemeClr val="accent6">
                    <a:lumMod val="50000"/>
                  </a:schemeClr>
                </a:solidFill>
              </a:rPr>
              <a:t>....to be continued after you finish your protocols!</a:t>
            </a:r>
          </a:p>
        </p:txBody>
      </p:sp>
    </p:spTree>
    <p:extLst>
      <p:ext uri="{BB962C8B-B14F-4D97-AF65-F5344CB8AC3E}">
        <p14:creationId xmlns:p14="http://schemas.microsoft.com/office/powerpoint/2010/main" val="149162032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bwMode="auto">
          <a:xfrm>
            <a:off x="457200" y="4600221"/>
            <a:ext cx="7981244" cy="672863"/>
          </a:xfrm>
          <a:prstGeom prst="rect">
            <a:avLst/>
          </a:prstGeom>
          <a:solidFill>
            <a:srgbClr val="F1CD29">
              <a:alpha val="84000"/>
            </a:srgbClr>
          </a:solidFill>
          <a:ln w="12700" cap="flat" cmpd="sng" algn="ctr">
            <a:solidFill>
              <a:srgbClr val="FFFF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Verdana" pitchFamily="34" charset="0"/>
            </a:endParaRPr>
          </a:p>
        </p:txBody>
      </p:sp>
      <p:sp>
        <p:nvSpPr>
          <p:cNvPr id="2" name="Title 1"/>
          <p:cNvSpPr>
            <a:spLocks noGrp="1"/>
          </p:cNvSpPr>
          <p:nvPr>
            <p:ph type="title"/>
          </p:nvPr>
        </p:nvSpPr>
        <p:spPr>
          <a:xfrm>
            <a:off x="457200" y="640080"/>
            <a:ext cx="8229600" cy="1143000"/>
          </a:xfrm>
        </p:spPr>
        <p:txBody>
          <a:bodyPr/>
          <a:lstStyle/>
          <a:p>
            <a:pPr>
              <a:lnSpc>
                <a:spcPct val="90000"/>
              </a:lnSpc>
            </a:pPr>
            <a:r>
              <a:rPr lang="en-US" dirty="0"/>
              <a:t>Template for manual of operations and procedures</a:t>
            </a:r>
          </a:p>
        </p:txBody>
      </p:sp>
      <p:sp>
        <p:nvSpPr>
          <p:cNvPr id="5" name="Rectangle 4"/>
          <p:cNvSpPr/>
          <p:nvPr/>
        </p:nvSpPr>
        <p:spPr>
          <a:xfrm>
            <a:off x="457200" y="2072209"/>
            <a:ext cx="8385242" cy="3200876"/>
          </a:xfrm>
          <a:prstGeom prst="rect">
            <a:avLst/>
          </a:prstGeom>
        </p:spPr>
        <p:txBody>
          <a:bodyPr wrap="square">
            <a:spAutoFit/>
          </a:bodyPr>
          <a:lstStyle/>
          <a:p>
            <a:pPr>
              <a:spcAft>
                <a:spcPts val="600"/>
              </a:spcAft>
            </a:pPr>
            <a:r>
              <a:rPr lang="en-US" sz="3200" dirty="0">
                <a:solidFill>
                  <a:schemeClr val="tx1">
                    <a:lumMod val="75000"/>
                    <a:lumOff val="25000"/>
                  </a:schemeClr>
                </a:solidFill>
                <a:latin typeface="Calibri"/>
                <a:cs typeface="Calibri"/>
              </a:rPr>
              <a:t>National Center for Complementary and Integrative Health (NCCIH) Clinical Research Toolkit: Guidelines for Developing a Manual of Operations and Procedures</a:t>
            </a:r>
          </a:p>
          <a:p>
            <a:pPr>
              <a:spcAft>
                <a:spcPts val="600"/>
              </a:spcAft>
            </a:pPr>
            <a:endParaRPr lang="en-US" sz="3200" dirty="0">
              <a:solidFill>
                <a:schemeClr val="tx1">
                  <a:lumMod val="75000"/>
                  <a:lumOff val="25000"/>
                </a:schemeClr>
              </a:solidFill>
              <a:latin typeface="Calibri"/>
              <a:cs typeface="Calibri"/>
            </a:endParaRPr>
          </a:p>
          <a:p>
            <a:pPr>
              <a:spcAft>
                <a:spcPts val="600"/>
              </a:spcAft>
            </a:pPr>
            <a:r>
              <a:rPr lang="en-US" sz="3200" i="1" dirty="0">
                <a:solidFill>
                  <a:srgbClr val="0000FF"/>
                </a:solidFill>
                <a:latin typeface="Calibri"/>
                <a:cs typeface="Calibri"/>
              </a:rPr>
              <a:t>https://nccih.nih.gov/grants/toolbox#protocol</a:t>
            </a:r>
            <a:endParaRPr lang="en-US" sz="3200" dirty="0">
              <a:solidFill>
                <a:srgbClr val="0000FF"/>
              </a:solidFill>
              <a:latin typeface="Calibri"/>
              <a:cs typeface="Calibri"/>
            </a:endParaRPr>
          </a:p>
        </p:txBody>
      </p:sp>
    </p:spTree>
    <p:extLst>
      <p:ext uri="{BB962C8B-B14F-4D97-AF65-F5344CB8AC3E}">
        <p14:creationId xmlns:p14="http://schemas.microsoft.com/office/powerpoint/2010/main" val="3718582868"/>
      </p:ext>
    </p:extLst>
  </p:cSld>
  <p:clrMapOvr>
    <a:masterClrMapping/>
  </p:clrMapOvr>
</p:sld>
</file>

<file path=ppt/theme/theme1.xml><?xml version="1.0" encoding="utf-8"?>
<a:theme xmlns:a="http://schemas.openxmlformats.org/drawingml/2006/main" name="Abstract writing PH 7-26">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1_Level">
      <a:majorFont>
        <a:latin typeface="Garamond"/>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Verdana" pitchFamily="34"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Verdana" pitchFamily="34" charset="0"/>
          </a:defRPr>
        </a:defPPr>
      </a:lstStyle>
    </a:lnDef>
  </a:objectDefaults>
  <a:extraClrSchemeLst>
    <a:extraClrScheme>
      <a:clrScheme name="1_Level 1">
        <a:dk1>
          <a:srgbClr val="006699"/>
        </a:dk1>
        <a:lt1>
          <a:srgbClr val="FFFFFF"/>
        </a:lt1>
        <a:dk2>
          <a:srgbClr val="000000"/>
        </a:dk2>
        <a:lt2>
          <a:srgbClr val="99FF99"/>
        </a:lt2>
        <a:accent1>
          <a:srgbClr val="00CC99"/>
        </a:accent1>
        <a:accent2>
          <a:srgbClr val="009999"/>
        </a:accent2>
        <a:accent3>
          <a:srgbClr val="AAAAAA"/>
        </a:accent3>
        <a:accent4>
          <a:srgbClr val="DADADA"/>
        </a:accent4>
        <a:accent5>
          <a:srgbClr val="AAE2CA"/>
        </a:accent5>
        <a:accent6>
          <a:srgbClr val="008A8A"/>
        </a:accent6>
        <a:hlink>
          <a:srgbClr val="0066FF"/>
        </a:hlink>
        <a:folHlink>
          <a:srgbClr val="989CBA"/>
        </a:folHlink>
      </a:clrScheme>
      <a:clrMap bg1="dk2" tx1="lt1" bg2="dk1" tx2="lt2" accent1="accent1" accent2="accent2" accent3="accent3" accent4="accent4" accent5="accent5" accent6="accent6" hlink="hlink" folHlink="folHlink"/>
    </a:extraClrScheme>
    <a:extraClrScheme>
      <a:clrScheme name="1_Level 2">
        <a:dk1>
          <a:srgbClr val="808000"/>
        </a:dk1>
        <a:lt1>
          <a:srgbClr val="FFFFFF"/>
        </a:lt1>
        <a:dk2>
          <a:srgbClr val="5C271E"/>
        </a:dk2>
        <a:lt2>
          <a:srgbClr val="FFDD89"/>
        </a:lt2>
        <a:accent1>
          <a:srgbClr val="CC6600"/>
        </a:accent1>
        <a:accent2>
          <a:srgbClr val="CC9900"/>
        </a:accent2>
        <a:accent3>
          <a:srgbClr val="B5ACAB"/>
        </a:accent3>
        <a:accent4>
          <a:srgbClr val="DADADA"/>
        </a:accent4>
        <a:accent5>
          <a:srgbClr val="E2B8AA"/>
        </a:accent5>
        <a:accent6>
          <a:srgbClr val="B98A00"/>
        </a:accent6>
        <a:hlink>
          <a:srgbClr val="669900"/>
        </a:hlink>
        <a:folHlink>
          <a:srgbClr val="A3A274"/>
        </a:folHlink>
      </a:clrScheme>
      <a:clrMap bg1="dk2" tx1="lt1" bg2="dk1" tx2="lt2" accent1="accent1" accent2="accent2" accent3="accent3" accent4="accent4" accent5="accent5" accent6="accent6" hlink="hlink" folHlink="folHlink"/>
    </a:extraClrScheme>
    <a:extraClrScheme>
      <a:clrScheme name="1_Level 3">
        <a:dk1>
          <a:srgbClr val="763B00"/>
        </a:dk1>
        <a:lt1>
          <a:srgbClr val="FFFFFF"/>
        </a:lt1>
        <a:dk2>
          <a:srgbClr val="330000"/>
        </a:dk2>
        <a:lt2>
          <a:srgbClr val="CC9900"/>
        </a:lt2>
        <a:accent1>
          <a:srgbClr val="FFCC00"/>
        </a:accent1>
        <a:accent2>
          <a:srgbClr val="CC3300"/>
        </a:accent2>
        <a:accent3>
          <a:srgbClr val="ADAAAA"/>
        </a:accent3>
        <a:accent4>
          <a:srgbClr val="DADADA"/>
        </a:accent4>
        <a:accent5>
          <a:srgbClr val="FFE2AA"/>
        </a:accent5>
        <a:accent6>
          <a:srgbClr val="B92D00"/>
        </a:accent6>
        <a:hlink>
          <a:srgbClr val="666699"/>
        </a:hlink>
        <a:folHlink>
          <a:srgbClr val="999966"/>
        </a:folHlink>
      </a:clrScheme>
      <a:clrMap bg1="dk2" tx1="lt1" bg2="dk1" tx2="lt2" accent1="accent1" accent2="accent2" accent3="accent3" accent4="accent4" accent5="accent5" accent6="accent6" hlink="hlink" folHlink="folHlink"/>
    </a:extraClrScheme>
    <a:extraClrScheme>
      <a:clrScheme name="1_Level 4">
        <a:dk1>
          <a:srgbClr val="6D3696"/>
        </a:dk1>
        <a:lt1>
          <a:srgbClr val="FFFFFF"/>
        </a:lt1>
        <a:dk2>
          <a:srgbClr val="51255D"/>
        </a:dk2>
        <a:lt2>
          <a:srgbClr val="FFFFCC"/>
        </a:lt2>
        <a:accent1>
          <a:srgbClr val="666699"/>
        </a:accent1>
        <a:accent2>
          <a:srgbClr val="800080"/>
        </a:accent2>
        <a:accent3>
          <a:srgbClr val="B3ACB6"/>
        </a:accent3>
        <a:accent4>
          <a:srgbClr val="DADADA"/>
        </a:accent4>
        <a:accent5>
          <a:srgbClr val="B8B8CA"/>
        </a:accent5>
        <a:accent6>
          <a:srgbClr val="730073"/>
        </a:accent6>
        <a:hlink>
          <a:srgbClr val="CCCC00"/>
        </a:hlink>
        <a:folHlink>
          <a:srgbClr val="A3A274"/>
        </a:folHlink>
      </a:clrScheme>
      <a:clrMap bg1="dk2" tx1="lt1" bg2="dk1" tx2="lt2" accent1="accent1" accent2="accent2" accent3="accent3" accent4="accent4" accent5="accent5" accent6="accent6" hlink="hlink" folHlink="folHlink"/>
    </a:extraClrScheme>
    <a:extraClrScheme>
      <a:clrScheme name="1_Level 5">
        <a:dk1>
          <a:srgbClr val="CC6600"/>
        </a:dk1>
        <a:lt1>
          <a:srgbClr val="FFFFFF"/>
        </a:lt1>
        <a:dk2>
          <a:srgbClr val="4A553B"/>
        </a:dk2>
        <a:lt2>
          <a:srgbClr val="FFBF1F"/>
        </a:lt2>
        <a:accent1>
          <a:srgbClr val="FFCC00"/>
        </a:accent1>
        <a:accent2>
          <a:srgbClr val="CC9900"/>
        </a:accent2>
        <a:accent3>
          <a:srgbClr val="B1B4AF"/>
        </a:accent3>
        <a:accent4>
          <a:srgbClr val="DADADA"/>
        </a:accent4>
        <a:accent5>
          <a:srgbClr val="FFE2AA"/>
        </a:accent5>
        <a:accent6>
          <a:srgbClr val="B98A00"/>
        </a:accent6>
        <a:hlink>
          <a:srgbClr val="669900"/>
        </a:hlink>
        <a:folHlink>
          <a:srgbClr val="A3A274"/>
        </a:folHlink>
      </a:clrScheme>
      <a:clrMap bg1="dk2" tx1="lt1" bg2="dk1" tx2="lt2" accent1="accent1" accent2="accent2" accent3="accent3" accent4="accent4" accent5="accent5" accent6="accent6" hlink="hlink" folHlink="folHlink"/>
    </a:extraClrScheme>
    <a:extraClrScheme>
      <a:clrScheme name="1_Level 6">
        <a:dk1>
          <a:srgbClr val="000000"/>
        </a:dk1>
        <a:lt1>
          <a:srgbClr val="FFFFFF"/>
        </a:lt1>
        <a:dk2>
          <a:srgbClr val="666699"/>
        </a:dk2>
        <a:lt2>
          <a:srgbClr val="FFCC00"/>
        </a:lt2>
        <a:accent1>
          <a:srgbClr val="FF9900"/>
        </a:accent1>
        <a:accent2>
          <a:srgbClr val="FF0000"/>
        </a:accent2>
        <a:accent3>
          <a:srgbClr val="FFFFFF"/>
        </a:accent3>
        <a:accent4>
          <a:srgbClr val="000000"/>
        </a:accent4>
        <a:accent5>
          <a:srgbClr val="FFCAAA"/>
        </a:accent5>
        <a:accent6>
          <a:srgbClr val="E70000"/>
        </a:accent6>
        <a:hlink>
          <a:srgbClr val="666699"/>
        </a:hlink>
        <a:folHlink>
          <a:srgbClr val="999966"/>
        </a:folHlink>
      </a:clrScheme>
      <a:clrMap bg1="lt1" tx1="dk1" bg2="lt2" tx2="dk2" accent1="accent1" accent2="accent2" accent3="accent3" accent4="accent4" accent5="accent5" accent6="accent6" hlink="hlink" folHlink="folHlink"/>
    </a:extraClrScheme>
    <a:extraClrScheme>
      <a:clrScheme name="1_Level 7">
        <a:dk1>
          <a:srgbClr val="000000"/>
        </a:dk1>
        <a:lt1>
          <a:srgbClr val="FFFFFF"/>
        </a:lt1>
        <a:dk2>
          <a:srgbClr val="CC3300"/>
        </a:dk2>
        <a:lt2>
          <a:srgbClr val="663300"/>
        </a:lt2>
        <a:accent1>
          <a:srgbClr val="FFCC00"/>
        </a:accent1>
        <a:accent2>
          <a:srgbClr val="CC6600"/>
        </a:accent2>
        <a:accent3>
          <a:srgbClr val="FFFFFF"/>
        </a:accent3>
        <a:accent4>
          <a:srgbClr val="000000"/>
        </a:accent4>
        <a:accent5>
          <a:srgbClr val="FFE2AA"/>
        </a:accent5>
        <a:accent6>
          <a:srgbClr val="B95C00"/>
        </a:accent6>
        <a:hlink>
          <a:srgbClr val="CC9900"/>
        </a:hlink>
        <a:folHlink>
          <a:srgbClr val="996633"/>
        </a:folHlink>
      </a:clrScheme>
      <a:clrMap bg1="lt1" tx1="dk1" bg2="lt2" tx2="dk2" accent1="accent1" accent2="accent2" accent3="accent3" accent4="accent4" accent5="accent5" accent6="accent6" hlink="hlink" folHlink="folHlink"/>
    </a:extraClrScheme>
    <a:extraClrScheme>
      <a:clrScheme name="1_Level 8">
        <a:dk1>
          <a:srgbClr val="000000"/>
        </a:dk1>
        <a:lt1>
          <a:srgbClr val="FFFFFF"/>
        </a:lt1>
        <a:dk2>
          <a:srgbClr val="999900"/>
        </a:dk2>
        <a:lt2>
          <a:srgbClr val="666600"/>
        </a:lt2>
        <a:accent1>
          <a:srgbClr val="99CC00"/>
        </a:accent1>
        <a:accent2>
          <a:srgbClr val="CCCC66"/>
        </a:accent2>
        <a:accent3>
          <a:srgbClr val="FFFFFF"/>
        </a:accent3>
        <a:accent4>
          <a:srgbClr val="000000"/>
        </a:accent4>
        <a:accent5>
          <a:srgbClr val="CAE2AA"/>
        </a:accent5>
        <a:accent6>
          <a:srgbClr val="B9B95C"/>
        </a:accent6>
        <a:hlink>
          <a:srgbClr val="FFCC00"/>
        </a:hlink>
        <a:folHlink>
          <a:srgbClr val="CC99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Abstract writing PH 7-26</Template>
  <TotalTime>992</TotalTime>
  <Words>907</Words>
  <Application>Microsoft Office PowerPoint</Application>
  <PresentationFormat>On-screen Show (4:3)</PresentationFormat>
  <Paragraphs>93</Paragraphs>
  <Slides>9</Slides>
  <Notes>9</Notes>
  <HiddenSlides>0</HiddenSlides>
  <MMClips>0</MMClips>
  <ScaleCrop>false</ScaleCrop>
  <HeadingPairs>
    <vt:vector size="6" baseType="variant">
      <vt:variant>
        <vt:lpstr>Fonts Used</vt:lpstr>
      </vt:variant>
      <vt:variant>
        <vt:i4>10</vt:i4>
      </vt:variant>
      <vt:variant>
        <vt:lpstr>Theme</vt:lpstr>
      </vt:variant>
      <vt:variant>
        <vt:i4>2</vt:i4>
      </vt:variant>
      <vt:variant>
        <vt:lpstr>Slide Titles</vt:lpstr>
      </vt:variant>
      <vt:variant>
        <vt:i4>9</vt:i4>
      </vt:variant>
    </vt:vector>
  </HeadingPairs>
  <TitlesOfParts>
    <vt:vector size="21" baseType="lpstr">
      <vt:lpstr>MS PGothic</vt:lpstr>
      <vt:lpstr>Arial</vt:lpstr>
      <vt:lpstr>Avenir Book</vt:lpstr>
      <vt:lpstr>Calibri</vt:lpstr>
      <vt:lpstr>Courier New</vt:lpstr>
      <vt:lpstr>Garamond</vt:lpstr>
      <vt:lpstr>Mangal</vt:lpstr>
      <vt:lpstr>Times New Roman</vt:lpstr>
      <vt:lpstr>Verdana</vt:lpstr>
      <vt:lpstr>Wingdings</vt:lpstr>
      <vt:lpstr>Abstract writing PH 7-26</vt:lpstr>
      <vt:lpstr>Custom Design</vt:lpstr>
      <vt:lpstr>Developing a Manual of Operating Procedures (MOP)</vt:lpstr>
      <vt:lpstr>Purpose</vt:lpstr>
      <vt:lpstr>General comments</vt:lpstr>
      <vt:lpstr>Template for manual of operations and procedures</vt:lpstr>
      <vt:lpstr>         MOP: Contents &amp; organization </vt:lpstr>
      <vt:lpstr>         MOP: Checklist 1-6</vt:lpstr>
      <vt:lpstr>    MOP: Checklist 8-15</vt:lpstr>
      <vt:lpstr>    MOP: Checklist 16-23</vt:lpstr>
      <vt:lpstr>Template for manual of operations and procedures</vt:lpstr>
    </vt:vector>
  </TitlesOfParts>
  <Company>UCSF</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Common interpretation issues: Drawing conclusions</dc:title>
  <dc:creator>Hopewell MD, Philip</dc:creator>
  <cp:lastModifiedBy>Amelia Alonis</cp:lastModifiedBy>
  <cp:revision>77</cp:revision>
  <dcterms:created xsi:type="dcterms:W3CDTF">2017-09-02T11:44:12Z</dcterms:created>
  <dcterms:modified xsi:type="dcterms:W3CDTF">2019-01-14T22:59:24Z</dcterms:modified>
</cp:coreProperties>
</file>