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8" r:id="rId2"/>
    <p:sldId id="261" r:id="rId3"/>
    <p:sldId id="263" r:id="rId4"/>
    <p:sldId id="259" r:id="rId5"/>
    <p:sldId id="260" r:id="rId6"/>
    <p:sldId id="262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ecily Miller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92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8" d="100"/>
        <a:sy n="158" d="100"/>
      </p:scale>
      <p:origin x="0" y="26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E23CFF01-F951-4D2A-AF87-36A570C8BE85}"/>
    <pc:docChg chg="modSld sldOrd">
      <pc:chgData name="" userId="" providerId="" clId="Web-{E23CFF01-F951-4D2A-AF87-36A570C8BE85}" dt="2018-11-06T19:34:17.170" v="7" actId="20577"/>
      <pc:docMkLst>
        <pc:docMk/>
      </pc:docMkLst>
      <pc:sldChg chg="modSp ord">
        <pc:chgData name="" userId="" providerId="" clId="Web-{E23CFF01-F951-4D2A-AF87-36A570C8BE85}" dt="2018-11-06T19:33:44.840" v="4" actId="20577"/>
        <pc:sldMkLst>
          <pc:docMk/>
          <pc:sldMk cId="3903869056" sldId="261"/>
        </pc:sldMkLst>
        <pc:spChg chg="mod">
          <ac:chgData name="" userId="" providerId="" clId="Web-{E23CFF01-F951-4D2A-AF87-36A570C8BE85}" dt="2018-11-06T19:33:44.840" v="4" actId="20577"/>
          <ac:spMkLst>
            <pc:docMk/>
            <pc:sldMk cId="3903869056" sldId="261"/>
            <ac:spMk id="2" creationId="{00000000-0000-0000-0000-000000000000}"/>
          </ac:spMkLst>
        </pc:spChg>
      </pc:sldChg>
      <pc:sldChg chg="modSp">
        <pc:chgData name="" userId="" providerId="" clId="Web-{E23CFF01-F951-4D2A-AF87-36A570C8BE85}" dt="2018-11-06T19:34:17.170" v="7" actId="20577"/>
        <pc:sldMkLst>
          <pc:docMk/>
          <pc:sldMk cId="957581341" sldId="265"/>
        </pc:sldMkLst>
        <pc:spChg chg="mod">
          <ac:chgData name="" userId="" providerId="" clId="Web-{E23CFF01-F951-4D2A-AF87-36A570C8BE85}" dt="2018-11-06T19:34:17.170" v="7" actId="20577"/>
          <ac:spMkLst>
            <pc:docMk/>
            <pc:sldMk cId="957581341" sldId="265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6D3F2-2AF4-3A4B-9AC9-4FB05A8EA7F2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5C380-B638-F340-ABB0-9AD85CDBB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953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Garamond"/>
                <a:cs typeface="Garamond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venir Book"/>
                <a:cs typeface="Avenir Boo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95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>
            <a:lumMod val="75000"/>
            <a:lumOff val="25000"/>
          </a:schemeClr>
        </a:buClr>
        <a:buSzPct val="100000"/>
        <a:buFont typeface="Wingdings" charset="0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charset="0"/>
        <a:buChar char="§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Week 3: </a:t>
            </a:r>
            <a:br>
              <a:rPr lang="en-US" dirty="0"/>
            </a:br>
            <a:r>
              <a:rPr lang="en-US" dirty="0"/>
              <a:t>[Your Project Title]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Your name</a:t>
            </a:r>
          </a:p>
          <a:p>
            <a:r>
              <a:rPr lang="en-US" dirty="0"/>
              <a:t>Your employer</a:t>
            </a:r>
          </a:p>
        </p:txBody>
      </p:sp>
    </p:spTree>
    <p:extLst>
      <p:ext uri="{BB962C8B-B14F-4D97-AF65-F5344CB8AC3E}">
        <p14:creationId xmlns:p14="http://schemas.microsoft.com/office/powerpoint/2010/main" val="139544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progress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 brief update on the status of your study using format provided in this template</a:t>
            </a:r>
          </a:p>
          <a:p>
            <a:r>
              <a:rPr lang="en-US" dirty="0"/>
              <a:t>If study is ongoing, include any preliminary data (or explain status of data/enrollment to date)</a:t>
            </a:r>
          </a:p>
        </p:txBody>
      </p:sp>
    </p:spTree>
    <p:extLst>
      <p:ext uri="{BB962C8B-B14F-4D97-AF65-F5344CB8AC3E}">
        <p14:creationId xmlns:p14="http://schemas.microsoft.com/office/powerpoint/2010/main" val="3903869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75"/>
            <a:ext cx="8229600" cy="11398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2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[Brief description of why it was important to do your study]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537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Research question/Objectives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[State your research question and study objectives]</a:t>
            </a:r>
          </a:p>
        </p:txBody>
      </p:sp>
    </p:spTree>
    <p:extLst>
      <p:ext uri="{BB962C8B-B14F-4D97-AF65-F5344CB8AC3E}">
        <p14:creationId xmlns:p14="http://schemas.microsoft.com/office/powerpoint/2010/main" val="2560084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75"/>
            <a:ext cx="8229600" cy="11398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200" dirty="0"/>
              <a:t>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[Study design, study population, what you measured and how you analyzed your data]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574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75"/>
            <a:ext cx="8229600" cy="11398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200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[Subject characteristics, key findings from your study]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582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Limitations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[Limitations of your study]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148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Conclusions and implications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[Emphasize your main findings and state potential implications your work may have]</a:t>
            </a:r>
          </a:p>
        </p:txBody>
      </p:sp>
    </p:spTree>
    <p:extLst>
      <p:ext uri="{BB962C8B-B14F-4D97-AF65-F5344CB8AC3E}">
        <p14:creationId xmlns:p14="http://schemas.microsoft.com/office/powerpoint/2010/main" val="957581341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3230</TotalTime>
  <Words>126</Words>
  <Application>Microsoft Office PowerPoint</Application>
  <PresentationFormat>On-screen Show (4:3)</PresentationFormat>
  <Paragraphs>24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CDC OR Style options 1 and 2</vt:lpstr>
      <vt:lpstr>Week 3:  [Your Project Title]</vt:lpstr>
      <vt:lpstr>Study progress</vt:lpstr>
      <vt:lpstr>Background</vt:lpstr>
      <vt:lpstr>Research question/Objectives</vt:lpstr>
      <vt:lpstr>Methods</vt:lpstr>
      <vt:lpstr>Results</vt:lpstr>
      <vt:lpstr>Limitations</vt:lpstr>
      <vt:lpstr>Conclusions and implications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Ann Raftery</cp:lastModifiedBy>
  <cp:revision>31</cp:revision>
  <dcterms:created xsi:type="dcterms:W3CDTF">2016-12-10T01:14:11Z</dcterms:created>
  <dcterms:modified xsi:type="dcterms:W3CDTF">2018-11-06T19:34:17Z</dcterms:modified>
</cp:coreProperties>
</file>