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6"/>
  </p:notesMasterIdLst>
  <p:sldIdLst>
    <p:sldId id="258" r:id="rId2"/>
    <p:sldId id="259" r:id="rId3"/>
    <p:sldId id="260" r:id="rId4"/>
    <p:sldId id="261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ecily Miller" initials="" lastIdx="7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76" d="100"/>
          <a:sy n="76" d="100"/>
        </p:scale>
        <p:origin x="-1072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8" d="100"/>
        <a:sy n="15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B6D3F2-2AF4-3A4B-9AC9-4FB05A8EA7F2}" type="datetimeFigureOut">
              <a:rPr lang="en-US" smtClean="0"/>
              <a:t>1/11/2019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25C380-B638-F340-ABB0-9AD85CDBBE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57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/>
              <a:buNone/>
            </a:pPr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25C380-B638-F340-ABB0-9AD85CDBBEE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09530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25C380-B638-F340-ABB0-9AD85CDBBEE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3796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25C380-B638-F340-ABB0-9AD85CDBBEE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3796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25C380-B638-F340-ABB0-9AD85CDBBEE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3796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228600" y="2889250"/>
            <a:ext cx="8610600" cy="201613"/>
            <a:chOff x="144" y="1680"/>
            <a:chExt cx="5424" cy="144"/>
          </a:xfrm>
        </p:grpSpPr>
        <p:sp>
          <p:nvSpPr>
            <p:cNvPr id="5" name="Rectangle 8"/>
            <p:cNvSpPr>
              <a:spLocks noChangeArrowheads="1"/>
            </p:cNvSpPr>
            <p:nvPr userDrawn="1"/>
          </p:nvSpPr>
          <p:spPr bwMode="auto">
            <a:xfrm>
              <a:off x="144" y="1680"/>
              <a:ext cx="1808" cy="14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n-US" altLang="en-US">
                <a:cs typeface="+mn-cs"/>
              </a:endParaRPr>
            </a:p>
          </p:txBody>
        </p:sp>
        <p:sp>
          <p:nvSpPr>
            <p:cNvPr id="6" name="Rectangle 9"/>
            <p:cNvSpPr>
              <a:spLocks noChangeArrowheads="1"/>
            </p:cNvSpPr>
            <p:nvPr userDrawn="1"/>
          </p:nvSpPr>
          <p:spPr bwMode="auto">
            <a:xfrm>
              <a:off x="1952" y="1680"/>
              <a:ext cx="1808" cy="144"/>
            </a:xfrm>
            <a:prstGeom prst="rect">
              <a:avLst/>
            </a:prstGeom>
            <a:solidFill>
              <a:srgbClr val="009DD9"/>
            </a:solidFill>
            <a:ln>
              <a:noFill/>
            </a:ln>
            <a:ex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n-US" altLang="en-US">
                <a:cs typeface="+mn-cs"/>
              </a:endParaRPr>
            </a:p>
          </p:txBody>
        </p:sp>
        <p:sp>
          <p:nvSpPr>
            <p:cNvPr id="7" name="Rectangle 10"/>
            <p:cNvSpPr>
              <a:spLocks noChangeArrowheads="1"/>
            </p:cNvSpPr>
            <p:nvPr userDrawn="1"/>
          </p:nvSpPr>
          <p:spPr bwMode="auto">
            <a:xfrm>
              <a:off x="3760" y="1680"/>
              <a:ext cx="1808" cy="1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n-US" altLang="en-US">
                <a:cs typeface="+mn-cs"/>
              </a:endParaRPr>
            </a:p>
          </p:txBody>
        </p:sp>
      </p:grpSp>
      <p:sp>
        <p:nvSpPr>
          <p:cNvPr id="2324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>
                <a:solidFill>
                  <a:schemeClr val="accent1">
                    <a:lumMod val="75000"/>
                  </a:schemeClr>
                </a:solidFill>
                <a:latin typeface="Garamond"/>
                <a:cs typeface="Garamond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24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1/11/2019</a:t>
            </a:fld>
            <a:endParaRPr lang="en-US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02295" y="5753300"/>
            <a:ext cx="1236905" cy="99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285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1/11/2019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8860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1/11/2019</a:t>
            </a:fld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340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1/11/2019</a:t>
            </a:fld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2198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1/11/2019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667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1/11/2019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301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venir Book"/>
                <a:cs typeface="Avenir Book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1/11/2019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76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ustom Layou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1/11/2019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5956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03663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1/11/2019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8382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1/11/2019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419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1/11/2019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393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1/11/2019</a:t>
            </a:fld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066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1/11/2019</a:t>
            </a:fld>
            <a:endParaRPr lang="en-US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714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1/11/2019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495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314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Verdana" pitchFamily="34" charset="0"/>
                <a:ea typeface="+mn-ea"/>
                <a:cs typeface="+mn-cs"/>
              </a:defRPr>
            </a:lvl1pPr>
          </a:lstStyle>
          <a:p>
            <a:fld id="{E7775EEB-55FE-2246-A534-988E126E9557}" type="datetimeFigureOut">
              <a:rPr lang="en-US" smtClean="0"/>
              <a:t>1/11/2019</a:t>
            </a:fld>
            <a:endParaRPr lang="en-US"/>
          </a:p>
        </p:txBody>
      </p:sp>
      <p:sp>
        <p:nvSpPr>
          <p:cNvPr id="2314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Verdana" pitchFamily="34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2314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rgbClr val="B01D11"/>
          </a:solidFill>
          <a:ln>
            <a:noFill/>
          </a:ln>
          <a:ex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en-US" sz="2400">
              <a:latin typeface="Times New Roman" pitchFamily="18" charset="0"/>
              <a:cs typeface="+mn-cs"/>
            </a:endParaRPr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en-US" sz="2400">
              <a:latin typeface="Times New Roman" pitchFamily="18" charset="0"/>
              <a:cs typeface="+mn-cs"/>
            </a:endParaRPr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rgbClr val="0000FF"/>
          </a:solidFill>
          <a:ln>
            <a:noFill/>
          </a:ln>
          <a:ex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en-US" sz="2400">
              <a:solidFill>
                <a:srgbClr val="0000FF"/>
              </a:solidFill>
              <a:latin typeface="Times New Roman" pitchFamily="18" charset="0"/>
              <a:cs typeface="+mn-cs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accent1">
              <a:lumMod val="75000"/>
            </a:schemeClr>
          </a:solidFill>
          <a:latin typeface="Avenir Book"/>
          <a:ea typeface="MS PGothic" pitchFamily="34" charset="-128"/>
          <a:cs typeface="Avenir Book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Garamond" pitchFamily="18" charset="0"/>
          <a:ea typeface="MS PGothic" pitchFamily="34" charset="-128"/>
          <a:cs typeface="MS PGothic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Garamond" pitchFamily="18" charset="0"/>
          <a:ea typeface="MS PGothic" pitchFamily="34" charset="-128"/>
          <a:cs typeface="MS PGothic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Garamond" pitchFamily="18" charset="0"/>
          <a:ea typeface="MS PGothic" pitchFamily="34" charset="-128"/>
          <a:cs typeface="MS PGothic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Garamond" pitchFamily="18" charset="0"/>
          <a:ea typeface="MS PGothic" pitchFamily="34" charset="-128"/>
          <a:cs typeface="MS PGothic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2">
            <a:lumMod val="75000"/>
            <a:lumOff val="25000"/>
          </a:schemeClr>
        </a:buClr>
        <a:buSzPct val="100000"/>
        <a:buFont typeface="Wingdings" charset="0"/>
        <a:buChar char="§"/>
        <a:defRPr sz="3200">
          <a:solidFill>
            <a:srgbClr val="585C56"/>
          </a:solidFill>
          <a:latin typeface="Calibri"/>
          <a:ea typeface="MS PGothic" pitchFamily="34" charset="-128"/>
          <a:cs typeface="Calibri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SzPct val="120000"/>
        <a:buFont typeface="Arial" charset="0"/>
        <a:buChar char="•"/>
        <a:defRPr sz="2800">
          <a:solidFill>
            <a:srgbClr val="585C56"/>
          </a:solidFill>
          <a:latin typeface="Calibri"/>
          <a:ea typeface="MS PGothic" pitchFamily="34" charset="-128"/>
          <a:cs typeface="Calibri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120000"/>
        <a:buFont typeface="Courier New" charset="0"/>
        <a:buChar char="­"/>
        <a:defRPr sz="2400">
          <a:solidFill>
            <a:srgbClr val="585C56"/>
          </a:solidFill>
          <a:latin typeface="Calibri"/>
          <a:ea typeface="MS PGothic" pitchFamily="34" charset="-128"/>
          <a:cs typeface="Calibri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charset="0"/>
        <a:buChar char="§"/>
        <a:defRPr>
          <a:solidFill>
            <a:srgbClr val="585C56"/>
          </a:solidFill>
          <a:latin typeface="Calibri"/>
          <a:ea typeface="MS PGothic" pitchFamily="34" charset="-128"/>
          <a:cs typeface="Calibri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FF0000"/>
        </a:buClr>
        <a:buSzPct val="80000"/>
        <a:buFont typeface="Arial" charset="0"/>
        <a:buChar char="•"/>
        <a:defRPr>
          <a:solidFill>
            <a:srgbClr val="585C56"/>
          </a:solidFill>
          <a:latin typeface="Calibri"/>
          <a:ea typeface="MS PGothic" pitchFamily="34" charset="-128"/>
          <a:cs typeface="Calibri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Week 2: </a:t>
            </a:r>
            <a:br>
              <a:rPr lang="en-US" dirty="0"/>
            </a:br>
            <a:r>
              <a:rPr lang="en-US" dirty="0"/>
              <a:t>[Your Project Title]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Your name</a:t>
            </a:r>
          </a:p>
          <a:p>
            <a:r>
              <a:rPr lang="en-US" dirty="0"/>
              <a:t>Your employer</a:t>
            </a:r>
          </a:p>
        </p:txBody>
      </p:sp>
    </p:spTree>
    <p:extLst>
      <p:ext uri="{BB962C8B-B14F-4D97-AF65-F5344CB8AC3E}">
        <p14:creationId xmlns:p14="http://schemas.microsoft.com/office/powerpoint/2010/main" val="1395449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Research question</a:t>
            </a:r>
            <a:endParaRPr lang="en-US" dirty="0">
              <a:latin typeface="Avenir Book"/>
              <a:cs typeface="Avenir Book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00849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0375"/>
            <a:ext cx="8229600" cy="11398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4200" dirty="0"/>
              <a:t>Methods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Give outline of study methods/structure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95747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Study progress</a:t>
            </a:r>
            <a:endParaRPr lang="en-US" dirty="0">
              <a:latin typeface="Avenir Book"/>
              <a:cs typeface="Avenir Book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Give brief update on status of your study</a:t>
            </a:r>
          </a:p>
          <a:p>
            <a:r>
              <a:rPr lang="en-US" dirty="0"/>
              <a:t>Include any preliminary data (or explain status of data/enrollment </a:t>
            </a:r>
            <a:r>
              <a:rPr lang="en-US"/>
              <a:t>to date)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3869056"/>
      </p:ext>
    </p:extLst>
  </p:cSld>
  <p:clrMapOvr>
    <a:masterClrMapping/>
  </p:clrMapOvr>
</p:sld>
</file>

<file path=ppt/theme/theme1.xml><?xml version="1.0" encoding="utf-8"?>
<a:theme xmlns:a="http://schemas.openxmlformats.org/drawingml/2006/main" name="CDC OR Style options 1 and 2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1_Level">
      <a:majorFont>
        <a:latin typeface="Garamond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1_Level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evel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evel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evel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evel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evel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Level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Level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CDC OR Style options 1 and 2.thmx</Template>
  <TotalTime>3195</TotalTime>
  <Words>46</Words>
  <Application>Microsoft Office PowerPoint</Application>
  <PresentationFormat>On-screen Show (4:3)</PresentationFormat>
  <Paragraphs>13</Paragraphs>
  <Slides>4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CDC OR Style options 1 and 2</vt:lpstr>
      <vt:lpstr>Week 2:  [Your Project Title]</vt:lpstr>
      <vt:lpstr>Research question</vt:lpstr>
      <vt:lpstr>Methods</vt:lpstr>
      <vt:lpstr>Study progress</vt:lpstr>
    </vt:vector>
  </TitlesOfParts>
  <Company>UCSF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Lisa Chen</dc:creator>
  <cp:lastModifiedBy>Lisa Chen</cp:lastModifiedBy>
  <cp:revision>19</cp:revision>
  <dcterms:created xsi:type="dcterms:W3CDTF">2016-12-10T01:14:11Z</dcterms:created>
  <dcterms:modified xsi:type="dcterms:W3CDTF">2019-01-11T22:33:09Z</dcterms:modified>
</cp:coreProperties>
</file>